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5"/>
  </p:notesMasterIdLst>
  <p:handoutMasterIdLst>
    <p:handoutMasterId r:id="rId6"/>
  </p:handoutMasterIdLst>
  <p:sldIdLst>
    <p:sldId id="259" r:id="rId2"/>
    <p:sldId id="315" r:id="rId3"/>
    <p:sldId id="316" r:id="rId4"/>
  </p:sldIdLst>
  <p:sldSz cx="9144000" cy="5143500" type="screen16x9"/>
  <p:notesSz cx="6858000" cy="9144000"/>
  <p:embeddedFontLst>
    <p:embeddedFont>
      <p:font typeface="Barlow Medium" panose="00000600000000000000" pitchFamily="2" charset="0"/>
      <p:regular r:id="rId7"/>
      <p:bold r:id="rId8"/>
      <p:italic r:id="rId9"/>
      <p:boldItalic r:id="rId10"/>
    </p:embeddedFont>
    <p:embeddedFont>
      <p:font typeface="Rubik Black" panose="020B0604020202020204" charset="-79"/>
      <p:bold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059E24-E0FC-4B3B-BDD5-F2D2A85DBBA0}">
  <a:tblStyle styleId="{01059E24-E0FC-4B3B-BDD5-F2D2A85DBB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>
        <p:scale>
          <a:sx n="100" d="100"/>
          <a:sy n="100" d="100"/>
        </p:scale>
        <p:origin x="960" y="-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333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470E570E-3B64-A365-6B58-73E49CD26E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F8F69C7-AE44-39BB-CBF9-11DA7759698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DE6EB2-7EC5-41F8-8AFF-7474A4C56D64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A547041-F6F4-72B7-34BE-3404377F24E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2C798C-323F-BF2D-B5D6-1FED4711E5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2D989A-74B3-48E7-9435-DBE52694821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1752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e6c7dccd7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e6c7dccd7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e6c7dccd7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e6c7dccd7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1333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e6c7dccd7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e6c7dccd7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5232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Ref idx="1001">
        <a:schemeClr val="bg1"/>
      </p:bgRef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9"/>
          <p:cNvSpPr txBox="1">
            <a:spLocks noGrp="1"/>
          </p:cNvSpPr>
          <p:nvPr>
            <p:ph type="title"/>
          </p:nvPr>
        </p:nvSpPr>
        <p:spPr>
          <a:xfrm>
            <a:off x="3874075" y="1698900"/>
            <a:ext cx="45567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59" name="Google Shape;259;p9"/>
          <p:cNvSpPr txBox="1">
            <a:spLocks noGrp="1"/>
          </p:cNvSpPr>
          <p:nvPr>
            <p:ph type="subTitle" idx="1"/>
          </p:nvPr>
        </p:nvSpPr>
        <p:spPr>
          <a:xfrm>
            <a:off x="3874075" y="2368200"/>
            <a:ext cx="4556700" cy="9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1" name="Google Shape;901;p30"/>
          <p:cNvGrpSpPr/>
          <p:nvPr/>
        </p:nvGrpSpPr>
        <p:grpSpPr>
          <a:xfrm rot="-495" flipH="1">
            <a:off x="2169478" y="-447041"/>
            <a:ext cx="1475199" cy="1312732"/>
            <a:chOff x="-40775" y="178450"/>
            <a:chExt cx="1061600" cy="970525"/>
          </a:xfrm>
        </p:grpSpPr>
        <p:sp>
          <p:nvSpPr>
            <p:cNvPr id="902" name="Google Shape;902;p30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0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0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0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0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30"/>
          <p:cNvGrpSpPr/>
          <p:nvPr/>
        </p:nvGrpSpPr>
        <p:grpSpPr>
          <a:xfrm rot="-1690726" flipH="1">
            <a:off x="914197" y="-275989"/>
            <a:ext cx="1090771" cy="970618"/>
            <a:chOff x="-40775" y="178450"/>
            <a:chExt cx="1061600" cy="970525"/>
          </a:xfrm>
        </p:grpSpPr>
        <p:sp>
          <p:nvSpPr>
            <p:cNvPr id="908" name="Google Shape;908;p30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0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0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0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0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" name="Google Shape;913;p30"/>
          <p:cNvGrpSpPr/>
          <p:nvPr/>
        </p:nvGrpSpPr>
        <p:grpSpPr>
          <a:xfrm rot="1317299">
            <a:off x="3648261" y="4415490"/>
            <a:ext cx="1794519" cy="1596898"/>
            <a:chOff x="-40775" y="178450"/>
            <a:chExt cx="1061600" cy="970525"/>
          </a:xfrm>
        </p:grpSpPr>
        <p:sp>
          <p:nvSpPr>
            <p:cNvPr id="914" name="Google Shape;914;p30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0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0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0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0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" name="Google Shape;919;p30"/>
          <p:cNvGrpSpPr/>
          <p:nvPr/>
        </p:nvGrpSpPr>
        <p:grpSpPr>
          <a:xfrm rot="3207036">
            <a:off x="5410272" y="3634417"/>
            <a:ext cx="1533441" cy="1364540"/>
            <a:chOff x="-40775" y="178450"/>
            <a:chExt cx="1061600" cy="970525"/>
          </a:xfrm>
        </p:grpSpPr>
        <p:sp>
          <p:nvSpPr>
            <p:cNvPr id="920" name="Google Shape;920;p30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0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0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0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0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30"/>
          <p:cNvGrpSpPr/>
          <p:nvPr/>
        </p:nvGrpSpPr>
        <p:grpSpPr>
          <a:xfrm>
            <a:off x="1864694" y="736276"/>
            <a:ext cx="204605" cy="264756"/>
            <a:chOff x="2390900" y="733575"/>
            <a:chExt cx="263700" cy="341225"/>
          </a:xfrm>
        </p:grpSpPr>
        <p:sp>
          <p:nvSpPr>
            <p:cNvPr id="926" name="Google Shape;926;p30"/>
            <p:cNvSpPr/>
            <p:nvPr/>
          </p:nvSpPr>
          <p:spPr>
            <a:xfrm>
              <a:off x="2390900" y="733575"/>
              <a:ext cx="263700" cy="341225"/>
            </a:xfrm>
            <a:custGeom>
              <a:avLst/>
              <a:gdLst/>
              <a:ahLst/>
              <a:cxnLst/>
              <a:rect l="l" t="t" r="r" b="b"/>
              <a:pathLst>
                <a:path w="10548" h="13649" extrusionOk="0">
                  <a:moveTo>
                    <a:pt x="5258" y="1"/>
                  </a:moveTo>
                  <a:cubicBezTo>
                    <a:pt x="5107" y="92"/>
                    <a:pt x="4955" y="214"/>
                    <a:pt x="4833" y="305"/>
                  </a:cubicBezTo>
                  <a:cubicBezTo>
                    <a:pt x="4803" y="335"/>
                    <a:pt x="4803" y="335"/>
                    <a:pt x="4772" y="366"/>
                  </a:cubicBezTo>
                  <a:cubicBezTo>
                    <a:pt x="4681" y="457"/>
                    <a:pt x="4559" y="548"/>
                    <a:pt x="4468" y="639"/>
                  </a:cubicBezTo>
                  <a:cubicBezTo>
                    <a:pt x="3526" y="1460"/>
                    <a:pt x="2705" y="2341"/>
                    <a:pt x="2037" y="3253"/>
                  </a:cubicBezTo>
                  <a:cubicBezTo>
                    <a:pt x="1246" y="4347"/>
                    <a:pt x="669" y="5442"/>
                    <a:pt x="334" y="6566"/>
                  </a:cubicBezTo>
                  <a:cubicBezTo>
                    <a:pt x="152" y="7174"/>
                    <a:pt x="61" y="7782"/>
                    <a:pt x="0" y="8390"/>
                  </a:cubicBezTo>
                  <a:cubicBezTo>
                    <a:pt x="0" y="8664"/>
                    <a:pt x="0" y="8998"/>
                    <a:pt x="30" y="9302"/>
                  </a:cubicBezTo>
                  <a:cubicBezTo>
                    <a:pt x="61" y="9636"/>
                    <a:pt x="91" y="9940"/>
                    <a:pt x="152" y="10214"/>
                  </a:cubicBezTo>
                  <a:cubicBezTo>
                    <a:pt x="274" y="10731"/>
                    <a:pt x="486" y="11217"/>
                    <a:pt x="790" y="11642"/>
                  </a:cubicBezTo>
                  <a:cubicBezTo>
                    <a:pt x="1064" y="12038"/>
                    <a:pt x="1429" y="12372"/>
                    <a:pt x="1854" y="12676"/>
                  </a:cubicBezTo>
                  <a:cubicBezTo>
                    <a:pt x="2310" y="13010"/>
                    <a:pt x="2888" y="13253"/>
                    <a:pt x="3526" y="13436"/>
                  </a:cubicBezTo>
                  <a:cubicBezTo>
                    <a:pt x="4073" y="13588"/>
                    <a:pt x="4651" y="13648"/>
                    <a:pt x="5289" y="13648"/>
                  </a:cubicBezTo>
                  <a:lnTo>
                    <a:pt x="5714" y="13648"/>
                  </a:lnTo>
                  <a:cubicBezTo>
                    <a:pt x="5775" y="13648"/>
                    <a:pt x="5836" y="13648"/>
                    <a:pt x="5927" y="13618"/>
                  </a:cubicBezTo>
                  <a:lnTo>
                    <a:pt x="6049" y="13618"/>
                  </a:lnTo>
                  <a:cubicBezTo>
                    <a:pt x="6383" y="13557"/>
                    <a:pt x="6717" y="13527"/>
                    <a:pt x="7021" y="13436"/>
                  </a:cubicBezTo>
                  <a:cubicBezTo>
                    <a:pt x="7660" y="13253"/>
                    <a:pt x="8207" y="13010"/>
                    <a:pt x="8693" y="12676"/>
                  </a:cubicBezTo>
                  <a:cubicBezTo>
                    <a:pt x="9119" y="12372"/>
                    <a:pt x="9453" y="12038"/>
                    <a:pt x="9727" y="11642"/>
                  </a:cubicBezTo>
                  <a:cubicBezTo>
                    <a:pt x="10031" y="11217"/>
                    <a:pt x="10243" y="10700"/>
                    <a:pt x="10365" y="10214"/>
                  </a:cubicBezTo>
                  <a:cubicBezTo>
                    <a:pt x="10426" y="9940"/>
                    <a:pt x="10487" y="9606"/>
                    <a:pt x="10517" y="9302"/>
                  </a:cubicBezTo>
                  <a:cubicBezTo>
                    <a:pt x="10547" y="8968"/>
                    <a:pt x="10547" y="8664"/>
                    <a:pt x="10517" y="8360"/>
                  </a:cubicBezTo>
                  <a:cubicBezTo>
                    <a:pt x="10487" y="7752"/>
                    <a:pt x="10365" y="7144"/>
                    <a:pt x="10213" y="6566"/>
                  </a:cubicBezTo>
                  <a:cubicBezTo>
                    <a:pt x="9879" y="5442"/>
                    <a:pt x="9301" y="4347"/>
                    <a:pt x="8511" y="3253"/>
                  </a:cubicBezTo>
                  <a:cubicBezTo>
                    <a:pt x="7842" y="2372"/>
                    <a:pt x="7082" y="1521"/>
                    <a:pt x="6231" y="761"/>
                  </a:cubicBezTo>
                  <a:cubicBezTo>
                    <a:pt x="6201" y="730"/>
                    <a:pt x="6140" y="700"/>
                    <a:pt x="6110" y="670"/>
                  </a:cubicBezTo>
                  <a:cubicBezTo>
                    <a:pt x="5927" y="518"/>
                    <a:pt x="5775" y="366"/>
                    <a:pt x="5593" y="214"/>
                  </a:cubicBezTo>
                  <a:lnTo>
                    <a:pt x="5502" y="183"/>
                  </a:lnTo>
                  <a:cubicBezTo>
                    <a:pt x="5441" y="122"/>
                    <a:pt x="5380" y="62"/>
                    <a:pt x="5289" y="31"/>
                  </a:cubicBezTo>
                  <a:cubicBezTo>
                    <a:pt x="5289" y="1"/>
                    <a:pt x="5258" y="1"/>
                    <a:pt x="5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0"/>
            <p:cNvSpPr/>
            <p:nvPr/>
          </p:nvSpPr>
          <p:spPr>
            <a:xfrm>
              <a:off x="2390900" y="750300"/>
              <a:ext cx="249250" cy="324500"/>
            </a:xfrm>
            <a:custGeom>
              <a:avLst/>
              <a:gdLst/>
              <a:ahLst/>
              <a:cxnLst/>
              <a:rect l="l" t="t" r="r" b="b"/>
              <a:pathLst>
                <a:path w="9970" h="12980" extrusionOk="0">
                  <a:moveTo>
                    <a:pt x="4407" y="1"/>
                  </a:moveTo>
                  <a:lnTo>
                    <a:pt x="4407" y="1"/>
                  </a:lnTo>
                  <a:cubicBezTo>
                    <a:pt x="3496" y="821"/>
                    <a:pt x="2705" y="1672"/>
                    <a:pt x="2037" y="2584"/>
                  </a:cubicBezTo>
                  <a:cubicBezTo>
                    <a:pt x="1246" y="3678"/>
                    <a:pt x="669" y="4773"/>
                    <a:pt x="334" y="5897"/>
                  </a:cubicBezTo>
                  <a:cubicBezTo>
                    <a:pt x="152" y="6505"/>
                    <a:pt x="61" y="7083"/>
                    <a:pt x="0" y="7691"/>
                  </a:cubicBezTo>
                  <a:cubicBezTo>
                    <a:pt x="0" y="7995"/>
                    <a:pt x="0" y="8299"/>
                    <a:pt x="30" y="8633"/>
                  </a:cubicBezTo>
                  <a:cubicBezTo>
                    <a:pt x="61" y="8937"/>
                    <a:pt x="91" y="9241"/>
                    <a:pt x="152" y="9545"/>
                  </a:cubicBezTo>
                  <a:cubicBezTo>
                    <a:pt x="274" y="10031"/>
                    <a:pt x="486" y="10548"/>
                    <a:pt x="790" y="10973"/>
                  </a:cubicBezTo>
                  <a:cubicBezTo>
                    <a:pt x="1064" y="11369"/>
                    <a:pt x="1429" y="11703"/>
                    <a:pt x="1854" y="12007"/>
                  </a:cubicBezTo>
                  <a:cubicBezTo>
                    <a:pt x="2310" y="12341"/>
                    <a:pt x="2888" y="12584"/>
                    <a:pt x="3526" y="12767"/>
                  </a:cubicBezTo>
                  <a:cubicBezTo>
                    <a:pt x="4073" y="12919"/>
                    <a:pt x="4651" y="12979"/>
                    <a:pt x="5289" y="12979"/>
                  </a:cubicBezTo>
                  <a:lnTo>
                    <a:pt x="5714" y="12979"/>
                  </a:lnTo>
                  <a:lnTo>
                    <a:pt x="5988" y="12949"/>
                  </a:lnTo>
                  <a:lnTo>
                    <a:pt x="6049" y="12949"/>
                  </a:lnTo>
                  <a:cubicBezTo>
                    <a:pt x="6383" y="12888"/>
                    <a:pt x="6717" y="12828"/>
                    <a:pt x="7021" y="12767"/>
                  </a:cubicBezTo>
                  <a:cubicBezTo>
                    <a:pt x="7660" y="12584"/>
                    <a:pt x="8207" y="12341"/>
                    <a:pt x="8693" y="12007"/>
                  </a:cubicBezTo>
                  <a:cubicBezTo>
                    <a:pt x="9119" y="11703"/>
                    <a:pt x="9483" y="11369"/>
                    <a:pt x="9757" y="10973"/>
                  </a:cubicBezTo>
                  <a:cubicBezTo>
                    <a:pt x="9818" y="10852"/>
                    <a:pt x="9909" y="10730"/>
                    <a:pt x="9970" y="10609"/>
                  </a:cubicBezTo>
                  <a:lnTo>
                    <a:pt x="9970" y="10609"/>
                  </a:lnTo>
                  <a:cubicBezTo>
                    <a:pt x="9879" y="10669"/>
                    <a:pt x="9818" y="10761"/>
                    <a:pt x="9757" y="10821"/>
                  </a:cubicBezTo>
                  <a:cubicBezTo>
                    <a:pt x="9392" y="11125"/>
                    <a:pt x="8997" y="11399"/>
                    <a:pt x="8572" y="11581"/>
                  </a:cubicBezTo>
                  <a:cubicBezTo>
                    <a:pt x="8146" y="11794"/>
                    <a:pt x="7721" y="11916"/>
                    <a:pt x="7265" y="12007"/>
                  </a:cubicBezTo>
                  <a:cubicBezTo>
                    <a:pt x="6964" y="12044"/>
                    <a:pt x="6675" y="12070"/>
                    <a:pt x="6383" y="12070"/>
                  </a:cubicBezTo>
                  <a:cubicBezTo>
                    <a:pt x="6203" y="12070"/>
                    <a:pt x="6022" y="12060"/>
                    <a:pt x="5836" y="12037"/>
                  </a:cubicBezTo>
                  <a:cubicBezTo>
                    <a:pt x="5593" y="12007"/>
                    <a:pt x="5380" y="11976"/>
                    <a:pt x="5137" y="11916"/>
                  </a:cubicBezTo>
                  <a:cubicBezTo>
                    <a:pt x="4924" y="11824"/>
                    <a:pt x="4681" y="11764"/>
                    <a:pt x="4468" y="11672"/>
                  </a:cubicBezTo>
                  <a:cubicBezTo>
                    <a:pt x="4255" y="11581"/>
                    <a:pt x="4043" y="11460"/>
                    <a:pt x="3830" y="11308"/>
                  </a:cubicBezTo>
                  <a:cubicBezTo>
                    <a:pt x="3617" y="11186"/>
                    <a:pt x="3435" y="11065"/>
                    <a:pt x="3283" y="10913"/>
                  </a:cubicBezTo>
                  <a:cubicBezTo>
                    <a:pt x="2948" y="10639"/>
                    <a:pt x="2675" y="10335"/>
                    <a:pt x="2432" y="9970"/>
                  </a:cubicBezTo>
                  <a:cubicBezTo>
                    <a:pt x="2219" y="9636"/>
                    <a:pt x="2067" y="9271"/>
                    <a:pt x="1945" y="8876"/>
                  </a:cubicBezTo>
                  <a:cubicBezTo>
                    <a:pt x="1702" y="8055"/>
                    <a:pt x="1702" y="7204"/>
                    <a:pt x="1793" y="6384"/>
                  </a:cubicBezTo>
                  <a:cubicBezTo>
                    <a:pt x="1915" y="5472"/>
                    <a:pt x="2158" y="4560"/>
                    <a:pt x="2492" y="3709"/>
                  </a:cubicBezTo>
                  <a:cubicBezTo>
                    <a:pt x="2796" y="2858"/>
                    <a:pt x="3192" y="2037"/>
                    <a:pt x="3648" y="1216"/>
                  </a:cubicBezTo>
                  <a:cubicBezTo>
                    <a:pt x="3891" y="821"/>
                    <a:pt x="4134" y="396"/>
                    <a:pt x="4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" name="Google Shape;928;p30"/>
          <p:cNvGrpSpPr/>
          <p:nvPr/>
        </p:nvGrpSpPr>
        <p:grpSpPr>
          <a:xfrm>
            <a:off x="4806769" y="4002476"/>
            <a:ext cx="204605" cy="264756"/>
            <a:chOff x="2390900" y="733575"/>
            <a:chExt cx="263700" cy="341225"/>
          </a:xfrm>
        </p:grpSpPr>
        <p:sp>
          <p:nvSpPr>
            <p:cNvPr id="929" name="Google Shape;929;p30"/>
            <p:cNvSpPr/>
            <p:nvPr/>
          </p:nvSpPr>
          <p:spPr>
            <a:xfrm>
              <a:off x="2390900" y="733575"/>
              <a:ext cx="263700" cy="341225"/>
            </a:xfrm>
            <a:custGeom>
              <a:avLst/>
              <a:gdLst/>
              <a:ahLst/>
              <a:cxnLst/>
              <a:rect l="l" t="t" r="r" b="b"/>
              <a:pathLst>
                <a:path w="10548" h="13649" extrusionOk="0">
                  <a:moveTo>
                    <a:pt x="5258" y="1"/>
                  </a:moveTo>
                  <a:cubicBezTo>
                    <a:pt x="5107" y="92"/>
                    <a:pt x="4955" y="214"/>
                    <a:pt x="4833" y="305"/>
                  </a:cubicBezTo>
                  <a:cubicBezTo>
                    <a:pt x="4803" y="335"/>
                    <a:pt x="4803" y="335"/>
                    <a:pt x="4772" y="366"/>
                  </a:cubicBezTo>
                  <a:cubicBezTo>
                    <a:pt x="4681" y="457"/>
                    <a:pt x="4559" y="548"/>
                    <a:pt x="4468" y="639"/>
                  </a:cubicBezTo>
                  <a:cubicBezTo>
                    <a:pt x="3526" y="1460"/>
                    <a:pt x="2705" y="2341"/>
                    <a:pt x="2037" y="3253"/>
                  </a:cubicBezTo>
                  <a:cubicBezTo>
                    <a:pt x="1246" y="4347"/>
                    <a:pt x="669" y="5442"/>
                    <a:pt x="334" y="6566"/>
                  </a:cubicBezTo>
                  <a:cubicBezTo>
                    <a:pt x="152" y="7174"/>
                    <a:pt x="61" y="7782"/>
                    <a:pt x="0" y="8390"/>
                  </a:cubicBezTo>
                  <a:cubicBezTo>
                    <a:pt x="0" y="8664"/>
                    <a:pt x="0" y="8998"/>
                    <a:pt x="30" y="9302"/>
                  </a:cubicBezTo>
                  <a:cubicBezTo>
                    <a:pt x="61" y="9636"/>
                    <a:pt x="91" y="9940"/>
                    <a:pt x="152" y="10214"/>
                  </a:cubicBezTo>
                  <a:cubicBezTo>
                    <a:pt x="274" y="10731"/>
                    <a:pt x="486" y="11217"/>
                    <a:pt x="790" y="11642"/>
                  </a:cubicBezTo>
                  <a:cubicBezTo>
                    <a:pt x="1064" y="12038"/>
                    <a:pt x="1429" y="12372"/>
                    <a:pt x="1854" y="12676"/>
                  </a:cubicBezTo>
                  <a:cubicBezTo>
                    <a:pt x="2310" y="13010"/>
                    <a:pt x="2888" y="13253"/>
                    <a:pt x="3526" y="13436"/>
                  </a:cubicBezTo>
                  <a:cubicBezTo>
                    <a:pt x="4073" y="13588"/>
                    <a:pt x="4651" y="13648"/>
                    <a:pt x="5289" y="13648"/>
                  </a:cubicBezTo>
                  <a:lnTo>
                    <a:pt x="5714" y="13648"/>
                  </a:lnTo>
                  <a:cubicBezTo>
                    <a:pt x="5775" y="13648"/>
                    <a:pt x="5836" y="13648"/>
                    <a:pt x="5927" y="13618"/>
                  </a:cubicBezTo>
                  <a:lnTo>
                    <a:pt x="6049" y="13618"/>
                  </a:lnTo>
                  <a:cubicBezTo>
                    <a:pt x="6383" y="13557"/>
                    <a:pt x="6717" y="13527"/>
                    <a:pt x="7021" y="13436"/>
                  </a:cubicBezTo>
                  <a:cubicBezTo>
                    <a:pt x="7660" y="13253"/>
                    <a:pt x="8207" y="13010"/>
                    <a:pt x="8693" y="12676"/>
                  </a:cubicBezTo>
                  <a:cubicBezTo>
                    <a:pt x="9119" y="12372"/>
                    <a:pt x="9453" y="12038"/>
                    <a:pt x="9727" y="11642"/>
                  </a:cubicBezTo>
                  <a:cubicBezTo>
                    <a:pt x="10031" y="11217"/>
                    <a:pt x="10243" y="10700"/>
                    <a:pt x="10365" y="10214"/>
                  </a:cubicBezTo>
                  <a:cubicBezTo>
                    <a:pt x="10426" y="9940"/>
                    <a:pt x="10487" y="9606"/>
                    <a:pt x="10517" y="9302"/>
                  </a:cubicBezTo>
                  <a:cubicBezTo>
                    <a:pt x="10547" y="8968"/>
                    <a:pt x="10547" y="8664"/>
                    <a:pt x="10517" y="8360"/>
                  </a:cubicBezTo>
                  <a:cubicBezTo>
                    <a:pt x="10487" y="7752"/>
                    <a:pt x="10365" y="7144"/>
                    <a:pt x="10213" y="6566"/>
                  </a:cubicBezTo>
                  <a:cubicBezTo>
                    <a:pt x="9879" y="5442"/>
                    <a:pt x="9301" y="4347"/>
                    <a:pt x="8511" y="3253"/>
                  </a:cubicBezTo>
                  <a:cubicBezTo>
                    <a:pt x="7842" y="2372"/>
                    <a:pt x="7082" y="1521"/>
                    <a:pt x="6231" y="761"/>
                  </a:cubicBezTo>
                  <a:cubicBezTo>
                    <a:pt x="6201" y="730"/>
                    <a:pt x="6140" y="700"/>
                    <a:pt x="6110" y="670"/>
                  </a:cubicBezTo>
                  <a:cubicBezTo>
                    <a:pt x="5927" y="518"/>
                    <a:pt x="5775" y="366"/>
                    <a:pt x="5593" y="214"/>
                  </a:cubicBezTo>
                  <a:lnTo>
                    <a:pt x="5502" y="183"/>
                  </a:lnTo>
                  <a:cubicBezTo>
                    <a:pt x="5441" y="122"/>
                    <a:pt x="5380" y="62"/>
                    <a:pt x="5289" y="31"/>
                  </a:cubicBezTo>
                  <a:cubicBezTo>
                    <a:pt x="5289" y="1"/>
                    <a:pt x="5258" y="1"/>
                    <a:pt x="5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0"/>
            <p:cNvSpPr/>
            <p:nvPr/>
          </p:nvSpPr>
          <p:spPr>
            <a:xfrm>
              <a:off x="2390900" y="750300"/>
              <a:ext cx="249250" cy="324500"/>
            </a:xfrm>
            <a:custGeom>
              <a:avLst/>
              <a:gdLst/>
              <a:ahLst/>
              <a:cxnLst/>
              <a:rect l="l" t="t" r="r" b="b"/>
              <a:pathLst>
                <a:path w="9970" h="12980" extrusionOk="0">
                  <a:moveTo>
                    <a:pt x="4407" y="1"/>
                  </a:moveTo>
                  <a:lnTo>
                    <a:pt x="4407" y="1"/>
                  </a:lnTo>
                  <a:cubicBezTo>
                    <a:pt x="3496" y="821"/>
                    <a:pt x="2705" y="1672"/>
                    <a:pt x="2037" y="2584"/>
                  </a:cubicBezTo>
                  <a:cubicBezTo>
                    <a:pt x="1246" y="3678"/>
                    <a:pt x="669" y="4773"/>
                    <a:pt x="334" y="5897"/>
                  </a:cubicBezTo>
                  <a:cubicBezTo>
                    <a:pt x="152" y="6505"/>
                    <a:pt x="61" y="7083"/>
                    <a:pt x="0" y="7691"/>
                  </a:cubicBezTo>
                  <a:cubicBezTo>
                    <a:pt x="0" y="7995"/>
                    <a:pt x="0" y="8299"/>
                    <a:pt x="30" y="8633"/>
                  </a:cubicBezTo>
                  <a:cubicBezTo>
                    <a:pt x="61" y="8937"/>
                    <a:pt x="91" y="9241"/>
                    <a:pt x="152" y="9545"/>
                  </a:cubicBezTo>
                  <a:cubicBezTo>
                    <a:pt x="274" y="10031"/>
                    <a:pt x="486" y="10548"/>
                    <a:pt x="790" y="10973"/>
                  </a:cubicBezTo>
                  <a:cubicBezTo>
                    <a:pt x="1064" y="11369"/>
                    <a:pt x="1429" y="11703"/>
                    <a:pt x="1854" y="12007"/>
                  </a:cubicBezTo>
                  <a:cubicBezTo>
                    <a:pt x="2310" y="12341"/>
                    <a:pt x="2888" y="12584"/>
                    <a:pt x="3526" y="12767"/>
                  </a:cubicBezTo>
                  <a:cubicBezTo>
                    <a:pt x="4073" y="12919"/>
                    <a:pt x="4651" y="12979"/>
                    <a:pt x="5289" y="12979"/>
                  </a:cubicBezTo>
                  <a:lnTo>
                    <a:pt x="5714" y="12979"/>
                  </a:lnTo>
                  <a:lnTo>
                    <a:pt x="5988" y="12949"/>
                  </a:lnTo>
                  <a:lnTo>
                    <a:pt x="6049" y="12949"/>
                  </a:lnTo>
                  <a:cubicBezTo>
                    <a:pt x="6383" y="12888"/>
                    <a:pt x="6717" y="12828"/>
                    <a:pt x="7021" y="12767"/>
                  </a:cubicBezTo>
                  <a:cubicBezTo>
                    <a:pt x="7660" y="12584"/>
                    <a:pt x="8207" y="12341"/>
                    <a:pt x="8693" y="12007"/>
                  </a:cubicBezTo>
                  <a:cubicBezTo>
                    <a:pt x="9119" y="11703"/>
                    <a:pt x="9483" y="11369"/>
                    <a:pt x="9757" y="10973"/>
                  </a:cubicBezTo>
                  <a:cubicBezTo>
                    <a:pt x="9818" y="10852"/>
                    <a:pt x="9909" y="10730"/>
                    <a:pt x="9970" y="10609"/>
                  </a:cubicBezTo>
                  <a:lnTo>
                    <a:pt x="9970" y="10609"/>
                  </a:lnTo>
                  <a:cubicBezTo>
                    <a:pt x="9879" y="10669"/>
                    <a:pt x="9818" y="10761"/>
                    <a:pt x="9757" y="10821"/>
                  </a:cubicBezTo>
                  <a:cubicBezTo>
                    <a:pt x="9392" y="11125"/>
                    <a:pt x="8997" y="11399"/>
                    <a:pt x="8572" y="11581"/>
                  </a:cubicBezTo>
                  <a:cubicBezTo>
                    <a:pt x="8146" y="11794"/>
                    <a:pt x="7721" y="11916"/>
                    <a:pt x="7265" y="12007"/>
                  </a:cubicBezTo>
                  <a:cubicBezTo>
                    <a:pt x="6964" y="12044"/>
                    <a:pt x="6675" y="12070"/>
                    <a:pt x="6383" y="12070"/>
                  </a:cubicBezTo>
                  <a:cubicBezTo>
                    <a:pt x="6203" y="12070"/>
                    <a:pt x="6022" y="12060"/>
                    <a:pt x="5836" y="12037"/>
                  </a:cubicBezTo>
                  <a:cubicBezTo>
                    <a:pt x="5593" y="12007"/>
                    <a:pt x="5380" y="11976"/>
                    <a:pt x="5137" y="11916"/>
                  </a:cubicBezTo>
                  <a:cubicBezTo>
                    <a:pt x="4924" y="11824"/>
                    <a:pt x="4681" y="11764"/>
                    <a:pt x="4468" y="11672"/>
                  </a:cubicBezTo>
                  <a:cubicBezTo>
                    <a:pt x="4255" y="11581"/>
                    <a:pt x="4043" y="11460"/>
                    <a:pt x="3830" y="11308"/>
                  </a:cubicBezTo>
                  <a:cubicBezTo>
                    <a:pt x="3617" y="11186"/>
                    <a:pt x="3435" y="11065"/>
                    <a:pt x="3283" y="10913"/>
                  </a:cubicBezTo>
                  <a:cubicBezTo>
                    <a:pt x="2948" y="10639"/>
                    <a:pt x="2675" y="10335"/>
                    <a:pt x="2432" y="9970"/>
                  </a:cubicBezTo>
                  <a:cubicBezTo>
                    <a:pt x="2219" y="9636"/>
                    <a:pt x="2067" y="9271"/>
                    <a:pt x="1945" y="8876"/>
                  </a:cubicBezTo>
                  <a:cubicBezTo>
                    <a:pt x="1702" y="8055"/>
                    <a:pt x="1702" y="7204"/>
                    <a:pt x="1793" y="6384"/>
                  </a:cubicBezTo>
                  <a:cubicBezTo>
                    <a:pt x="1915" y="5472"/>
                    <a:pt x="2158" y="4560"/>
                    <a:pt x="2492" y="3709"/>
                  </a:cubicBezTo>
                  <a:cubicBezTo>
                    <a:pt x="2796" y="2858"/>
                    <a:pt x="3192" y="2037"/>
                    <a:pt x="3648" y="1216"/>
                  </a:cubicBezTo>
                  <a:cubicBezTo>
                    <a:pt x="3891" y="821"/>
                    <a:pt x="4134" y="396"/>
                    <a:pt x="4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_1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" name="Google Shape;932;p31"/>
          <p:cNvGrpSpPr/>
          <p:nvPr/>
        </p:nvGrpSpPr>
        <p:grpSpPr>
          <a:xfrm rot="1973218">
            <a:off x="7679542" y="2064001"/>
            <a:ext cx="1659510" cy="1517192"/>
            <a:chOff x="-40775" y="178450"/>
            <a:chExt cx="1061600" cy="970525"/>
          </a:xfrm>
        </p:grpSpPr>
        <p:sp>
          <p:nvSpPr>
            <p:cNvPr id="933" name="Google Shape;933;p31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1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1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1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1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938;p31"/>
          <p:cNvGrpSpPr/>
          <p:nvPr/>
        </p:nvGrpSpPr>
        <p:grpSpPr>
          <a:xfrm rot="4526101">
            <a:off x="7877068" y="1196266"/>
            <a:ext cx="1057472" cy="966797"/>
            <a:chOff x="-40775" y="178450"/>
            <a:chExt cx="1061600" cy="970525"/>
          </a:xfrm>
        </p:grpSpPr>
        <p:sp>
          <p:nvSpPr>
            <p:cNvPr id="939" name="Google Shape;939;p31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1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1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1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1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" name="Google Shape;944;p31"/>
          <p:cNvGrpSpPr/>
          <p:nvPr/>
        </p:nvGrpSpPr>
        <p:grpSpPr>
          <a:xfrm>
            <a:off x="8380894" y="3763301"/>
            <a:ext cx="204605" cy="264756"/>
            <a:chOff x="2390900" y="733575"/>
            <a:chExt cx="263700" cy="341225"/>
          </a:xfrm>
        </p:grpSpPr>
        <p:sp>
          <p:nvSpPr>
            <p:cNvPr id="945" name="Google Shape;945;p31"/>
            <p:cNvSpPr/>
            <p:nvPr/>
          </p:nvSpPr>
          <p:spPr>
            <a:xfrm>
              <a:off x="2390900" y="733575"/>
              <a:ext cx="263700" cy="341225"/>
            </a:xfrm>
            <a:custGeom>
              <a:avLst/>
              <a:gdLst/>
              <a:ahLst/>
              <a:cxnLst/>
              <a:rect l="l" t="t" r="r" b="b"/>
              <a:pathLst>
                <a:path w="10548" h="13649" extrusionOk="0">
                  <a:moveTo>
                    <a:pt x="5258" y="1"/>
                  </a:moveTo>
                  <a:cubicBezTo>
                    <a:pt x="5107" y="92"/>
                    <a:pt x="4955" y="214"/>
                    <a:pt x="4833" y="305"/>
                  </a:cubicBezTo>
                  <a:cubicBezTo>
                    <a:pt x="4803" y="335"/>
                    <a:pt x="4803" y="335"/>
                    <a:pt x="4772" y="366"/>
                  </a:cubicBezTo>
                  <a:cubicBezTo>
                    <a:pt x="4681" y="457"/>
                    <a:pt x="4559" y="548"/>
                    <a:pt x="4468" y="639"/>
                  </a:cubicBezTo>
                  <a:cubicBezTo>
                    <a:pt x="3526" y="1460"/>
                    <a:pt x="2705" y="2341"/>
                    <a:pt x="2037" y="3253"/>
                  </a:cubicBezTo>
                  <a:cubicBezTo>
                    <a:pt x="1246" y="4347"/>
                    <a:pt x="669" y="5442"/>
                    <a:pt x="334" y="6566"/>
                  </a:cubicBezTo>
                  <a:cubicBezTo>
                    <a:pt x="152" y="7174"/>
                    <a:pt x="61" y="7782"/>
                    <a:pt x="0" y="8390"/>
                  </a:cubicBezTo>
                  <a:cubicBezTo>
                    <a:pt x="0" y="8664"/>
                    <a:pt x="0" y="8998"/>
                    <a:pt x="30" y="9302"/>
                  </a:cubicBezTo>
                  <a:cubicBezTo>
                    <a:pt x="61" y="9636"/>
                    <a:pt x="91" y="9940"/>
                    <a:pt x="152" y="10214"/>
                  </a:cubicBezTo>
                  <a:cubicBezTo>
                    <a:pt x="274" y="10731"/>
                    <a:pt x="486" y="11217"/>
                    <a:pt x="790" y="11642"/>
                  </a:cubicBezTo>
                  <a:cubicBezTo>
                    <a:pt x="1064" y="12038"/>
                    <a:pt x="1429" y="12372"/>
                    <a:pt x="1854" y="12676"/>
                  </a:cubicBezTo>
                  <a:cubicBezTo>
                    <a:pt x="2310" y="13010"/>
                    <a:pt x="2888" y="13253"/>
                    <a:pt x="3526" y="13436"/>
                  </a:cubicBezTo>
                  <a:cubicBezTo>
                    <a:pt x="4073" y="13588"/>
                    <a:pt x="4651" y="13648"/>
                    <a:pt x="5289" y="13648"/>
                  </a:cubicBezTo>
                  <a:lnTo>
                    <a:pt x="5714" y="13648"/>
                  </a:lnTo>
                  <a:cubicBezTo>
                    <a:pt x="5775" y="13648"/>
                    <a:pt x="5836" y="13648"/>
                    <a:pt x="5927" y="13618"/>
                  </a:cubicBezTo>
                  <a:lnTo>
                    <a:pt x="6049" y="13618"/>
                  </a:lnTo>
                  <a:cubicBezTo>
                    <a:pt x="6383" y="13557"/>
                    <a:pt x="6717" y="13527"/>
                    <a:pt x="7021" y="13436"/>
                  </a:cubicBezTo>
                  <a:cubicBezTo>
                    <a:pt x="7660" y="13253"/>
                    <a:pt x="8207" y="13010"/>
                    <a:pt x="8693" y="12676"/>
                  </a:cubicBezTo>
                  <a:cubicBezTo>
                    <a:pt x="9119" y="12372"/>
                    <a:pt x="9453" y="12038"/>
                    <a:pt x="9727" y="11642"/>
                  </a:cubicBezTo>
                  <a:cubicBezTo>
                    <a:pt x="10031" y="11217"/>
                    <a:pt x="10243" y="10700"/>
                    <a:pt x="10365" y="10214"/>
                  </a:cubicBezTo>
                  <a:cubicBezTo>
                    <a:pt x="10426" y="9940"/>
                    <a:pt x="10487" y="9606"/>
                    <a:pt x="10517" y="9302"/>
                  </a:cubicBezTo>
                  <a:cubicBezTo>
                    <a:pt x="10547" y="8968"/>
                    <a:pt x="10547" y="8664"/>
                    <a:pt x="10517" y="8360"/>
                  </a:cubicBezTo>
                  <a:cubicBezTo>
                    <a:pt x="10487" y="7752"/>
                    <a:pt x="10365" y="7144"/>
                    <a:pt x="10213" y="6566"/>
                  </a:cubicBezTo>
                  <a:cubicBezTo>
                    <a:pt x="9879" y="5442"/>
                    <a:pt x="9301" y="4347"/>
                    <a:pt x="8511" y="3253"/>
                  </a:cubicBezTo>
                  <a:cubicBezTo>
                    <a:pt x="7842" y="2372"/>
                    <a:pt x="7082" y="1521"/>
                    <a:pt x="6231" y="761"/>
                  </a:cubicBezTo>
                  <a:cubicBezTo>
                    <a:pt x="6201" y="730"/>
                    <a:pt x="6140" y="700"/>
                    <a:pt x="6110" y="670"/>
                  </a:cubicBezTo>
                  <a:cubicBezTo>
                    <a:pt x="5927" y="518"/>
                    <a:pt x="5775" y="366"/>
                    <a:pt x="5593" y="214"/>
                  </a:cubicBezTo>
                  <a:lnTo>
                    <a:pt x="5502" y="183"/>
                  </a:lnTo>
                  <a:cubicBezTo>
                    <a:pt x="5441" y="122"/>
                    <a:pt x="5380" y="62"/>
                    <a:pt x="5289" y="31"/>
                  </a:cubicBezTo>
                  <a:cubicBezTo>
                    <a:pt x="5289" y="1"/>
                    <a:pt x="5258" y="1"/>
                    <a:pt x="5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1"/>
            <p:cNvSpPr/>
            <p:nvPr/>
          </p:nvSpPr>
          <p:spPr>
            <a:xfrm>
              <a:off x="2390900" y="750300"/>
              <a:ext cx="249250" cy="324500"/>
            </a:xfrm>
            <a:custGeom>
              <a:avLst/>
              <a:gdLst/>
              <a:ahLst/>
              <a:cxnLst/>
              <a:rect l="l" t="t" r="r" b="b"/>
              <a:pathLst>
                <a:path w="9970" h="12980" extrusionOk="0">
                  <a:moveTo>
                    <a:pt x="4407" y="1"/>
                  </a:moveTo>
                  <a:lnTo>
                    <a:pt x="4407" y="1"/>
                  </a:lnTo>
                  <a:cubicBezTo>
                    <a:pt x="3496" y="821"/>
                    <a:pt x="2705" y="1672"/>
                    <a:pt x="2037" y="2584"/>
                  </a:cubicBezTo>
                  <a:cubicBezTo>
                    <a:pt x="1246" y="3678"/>
                    <a:pt x="669" y="4773"/>
                    <a:pt x="334" y="5897"/>
                  </a:cubicBezTo>
                  <a:cubicBezTo>
                    <a:pt x="152" y="6505"/>
                    <a:pt x="61" y="7083"/>
                    <a:pt x="0" y="7691"/>
                  </a:cubicBezTo>
                  <a:cubicBezTo>
                    <a:pt x="0" y="7995"/>
                    <a:pt x="0" y="8299"/>
                    <a:pt x="30" y="8633"/>
                  </a:cubicBezTo>
                  <a:cubicBezTo>
                    <a:pt x="61" y="8937"/>
                    <a:pt x="91" y="9241"/>
                    <a:pt x="152" y="9545"/>
                  </a:cubicBezTo>
                  <a:cubicBezTo>
                    <a:pt x="274" y="10031"/>
                    <a:pt x="486" y="10548"/>
                    <a:pt x="790" y="10973"/>
                  </a:cubicBezTo>
                  <a:cubicBezTo>
                    <a:pt x="1064" y="11369"/>
                    <a:pt x="1429" y="11703"/>
                    <a:pt x="1854" y="12007"/>
                  </a:cubicBezTo>
                  <a:cubicBezTo>
                    <a:pt x="2310" y="12341"/>
                    <a:pt x="2888" y="12584"/>
                    <a:pt x="3526" y="12767"/>
                  </a:cubicBezTo>
                  <a:cubicBezTo>
                    <a:pt x="4073" y="12919"/>
                    <a:pt x="4651" y="12979"/>
                    <a:pt x="5289" y="12979"/>
                  </a:cubicBezTo>
                  <a:lnTo>
                    <a:pt x="5714" y="12979"/>
                  </a:lnTo>
                  <a:lnTo>
                    <a:pt x="5988" y="12949"/>
                  </a:lnTo>
                  <a:lnTo>
                    <a:pt x="6049" y="12949"/>
                  </a:lnTo>
                  <a:cubicBezTo>
                    <a:pt x="6383" y="12888"/>
                    <a:pt x="6717" y="12828"/>
                    <a:pt x="7021" y="12767"/>
                  </a:cubicBezTo>
                  <a:cubicBezTo>
                    <a:pt x="7660" y="12584"/>
                    <a:pt x="8207" y="12341"/>
                    <a:pt x="8693" y="12007"/>
                  </a:cubicBezTo>
                  <a:cubicBezTo>
                    <a:pt x="9119" y="11703"/>
                    <a:pt x="9483" y="11369"/>
                    <a:pt x="9757" y="10973"/>
                  </a:cubicBezTo>
                  <a:cubicBezTo>
                    <a:pt x="9818" y="10852"/>
                    <a:pt x="9909" y="10730"/>
                    <a:pt x="9970" y="10609"/>
                  </a:cubicBezTo>
                  <a:lnTo>
                    <a:pt x="9970" y="10609"/>
                  </a:lnTo>
                  <a:cubicBezTo>
                    <a:pt x="9879" y="10669"/>
                    <a:pt x="9818" y="10761"/>
                    <a:pt x="9757" y="10821"/>
                  </a:cubicBezTo>
                  <a:cubicBezTo>
                    <a:pt x="9392" y="11125"/>
                    <a:pt x="8997" y="11399"/>
                    <a:pt x="8572" y="11581"/>
                  </a:cubicBezTo>
                  <a:cubicBezTo>
                    <a:pt x="8146" y="11794"/>
                    <a:pt x="7721" y="11916"/>
                    <a:pt x="7265" y="12007"/>
                  </a:cubicBezTo>
                  <a:cubicBezTo>
                    <a:pt x="6964" y="12044"/>
                    <a:pt x="6675" y="12070"/>
                    <a:pt x="6383" y="12070"/>
                  </a:cubicBezTo>
                  <a:cubicBezTo>
                    <a:pt x="6203" y="12070"/>
                    <a:pt x="6022" y="12060"/>
                    <a:pt x="5836" y="12037"/>
                  </a:cubicBezTo>
                  <a:cubicBezTo>
                    <a:pt x="5593" y="12007"/>
                    <a:pt x="5380" y="11976"/>
                    <a:pt x="5137" y="11916"/>
                  </a:cubicBezTo>
                  <a:cubicBezTo>
                    <a:pt x="4924" y="11824"/>
                    <a:pt x="4681" y="11764"/>
                    <a:pt x="4468" y="11672"/>
                  </a:cubicBezTo>
                  <a:cubicBezTo>
                    <a:pt x="4255" y="11581"/>
                    <a:pt x="4043" y="11460"/>
                    <a:pt x="3830" y="11308"/>
                  </a:cubicBezTo>
                  <a:cubicBezTo>
                    <a:pt x="3617" y="11186"/>
                    <a:pt x="3435" y="11065"/>
                    <a:pt x="3283" y="10913"/>
                  </a:cubicBezTo>
                  <a:cubicBezTo>
                    <a:pt x="2948" y="10639"/>
                    <a:pt x="2675" y="10335"/>
                    <a:pt x="2432" y="9970"/>
                  </a:cubicBezTo>
                  <a:cubicBezTo>
                    <a:pt x="2219" y="9636"/>
                    <a:pt x="2067" y="9271"/>
                    <a:pt x="1945" y="8876"/>
                  </a:cubicBezTo>
                  <a:cubicBezTo>
                    <a:pt x="1702" y="8055"/>
                    <a:pt x="1702" y="7204"/>
                    <a:pt x="1793" y="6384"/>
                  </a:cubicBezTo>
                  <a:cubicBezTo>
                    <a:pt x="1915" y="5472"/>
                    <a:pt x="2158" y="4560"/>
                    <a:pt x="2492" y="3709"/>
                  </a:cubicBezTo>
                  <a:cubicBezTo>
                    <a:pt x="2796" y="2858"/>
                    <a:pt x="3192" y="2037"/>
                    <a:pt x="3648" y="1216"/>
                  </a:cubicBezTo>
                  <a:cubicBezTo>
                    <a:pt x="3891" y="821"/>
                    <a:pt x="4134" y="396"/>
                    <a:pt x="4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" name="Google Shape;947;p31"/>
          <p:cNvGrpSpPr/>
          <p:nvPr/>
        </p:nvGrpSpPr>
        <p:grpSpPr>
          <a:xfrm rot="-680476" flipH="1">
            <a:off x="64303" y="-328163"/>
            <a:ext cx="2055695" cy="1879450"/>
            <a:chOff x="-40775" y="178450"/>
            <a:chExt cx="1061600" cy="970525"/>
          </a:xfrm>
        </p:grpSpPr>
        <p:sp>
          <p:nvSpPr>
            <p:cNvPr id="948" name="Google Shape;948;p31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1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1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1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1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31"/>
          <p:cNvGrpSpPr/>
          <p:nvPr/>
        </p:nvGrpSpPr>
        <p:grpSpPr>
          <a:xfrm rot="680478">
            <a:off x="2243887" y="-546092"/>
            <a:ext cx="1445136" cy="1321177"/>
            <a:chOff x="-40775" y="178450"/>
            <a:chExt cx="1061600" cy="970525"/>
          </a:xfrm>
        </p:grpSpPr>
        <p:sp>
          <p:nvSpPr>
            <p:cNvPr id="954" name="Google Shape;954;p31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31"/>
          <p:cNvGrpSpPr/>
          <p:nvPr/>
        </p:nvGrpSpPr>
        <p:grpSpPr>
          <a:xfrm>
            <a:off x="2385919" y="955851"/>
            <a:ext cx="204605" cy="264756"/>
            <a:chOff x="2390900" y="733575"/>
            <a:chExt cx="263700" cy="341225"/>
          </a:xfrm>
        </p:grpSpPr>
        <p:sp>
          <p:nvSpPr>
            <p:cNvPr id="960" name="Google Shape;960;p31"/>
            <p:cNvSpPr/>
            <p:nvPr/>
          </p:nvSpPr>
          <p:spPr>
            <a:xfrm>
              <a:off x="2390900" y="733575"/>
              <a:ext cx="263700" cy="341225"/>
            </a:xfrm>
            <a:custGeom>
              <a:avLst/>
              <a:gdLst/>
              <a:ahLst/>
              <a:cxnLst/>
              <a:rect l="l" t="t" r="r" b="b"/>
              <a:pathLst>
                <a:path w="10548" h="13649" extrusionOk="0">
                  <a:moveTo>
                    <a:pt x="5258" y="1"/>
                  </a:moveTo>
                  <a:cubicBezTo>
                    <a:pt x="5107" y="92"/>
                    <a:pt x="4955" y="214"/>
                    <a:pt x="4833" y="305"/>
                  </a:cubicBezTo>
                  <a:cubicBezTo>
                    <a:pt x="4803" y="335"/>
                    <a:pt x="4803" y="335"/>
                    <a:pt x="4772" y="366"/>
                  </a:cubicBezTo>
                  <a:cubicBezTo>
                    <a:pt x="4681" y="457"/>
                    <a:pt x="4559" y="548"/>
                    <a:pt x="4468" y="639"/>
                  </a:cubicBezTo>
                  <a:cubicBezTo>
                    <a:pt x="3526" y="1460"/>
                    <a:pt x="2705" y="2341"/>
                    <a:pt x="2037" y="3253"/>
                  </a:cubicBezTo>
                  <a:cubicBezTo>
                    <a:pt x="1246" y="4347"/>
                    <a:pt x="669" y="5442"/>
                    <a:pt x="334" y="6566"/>
                  </a:cubicBezTo>
                  <a:cubicBezTo>
                    <a:pt x="152" y="7174"/>
                    <a:pt x="61" y="7782"/>
                    <a:pt x="0" y="8390"/>
                  </a:cubicBezTo>
                  <a:cubicBezTo>
                    <a:pt x="0" y="8664"/>
                    <a:pt x="0" y="8998"/>
                    <a:pt x="30" y="9302"/>
                  </a:cubicBezTo>
                  <a:cubicBezTo>
                    <a:pt x="61" y="9636"/>
                    <a:pt x="91" y="9940"/>
                    <a:pt x="152" y="10214"/>
                  </a:cubicBezTo>
                  <a:cubicBezTo>
                    <a:pt x="274" y="10731"/>
                    <a:pt x="486" y="11217"/>
                    <a:pt x="790" y="11642"/>
                  </a:cubicBezTo>
                  <a:cubicBezTo>
                    <a:pt x="1064" y="12038"/>
                    <a:pt x="1429" y="12372"/>
                    <a:pt x="1854" y="12676"/>
                  </a:cubicBezTo>
                  <a:cubicBezTo>
                    <a:pt x="2310" y="13010"/>
                    <a:pt x="2888" y="13253"/>
                    <a:pt x="3526" y="13436"/>
                  </a:cubicBezTo>
                  <a:cubicBezTo>
                    <a:pt x="4073" y="13588"/>
                    <a:pt x="4651" y="13648"/>
                    <a:pt x="5289" y="13648"/>
                  </a:cubicBezTo>
                  <a:lnTo>
                    <a:pt x="5714" y="13648"/>
                  </a:lnTo>
                  <a:cubicBezTo>
                    <a:pt x="5775" y="13648"/>
                    <a:pt x="5836" y="13648"/>
                    <a:pt x="5927" y="13618"/>
                  </a:cubicBezTo>
                  <a:lnTo>
                    <a:pt x="6049" y="13618"/>
                  </a:lnTo>
                  <a:cubicBezTo>
                    <a:pt x="6383" y="13557"/>
                    <a:pt x="6717" y="13527"/>
                    <a:pt x="7021" y="13436"/>
                  </a:cubicBezTo>
                  <a:cubicBezTo>
                    <a:pt x="7660" y="13253"/>
                    <a:pt x="8207" y="13010"/>
                    <a:pt x="8693" y="12676"/>
                  </a:cubicBezTo>
                  <a:cubicBezTo>
                    <a:pt x="9119" y="12372"/>
                    <a:pt x="9453" y="12038"/>
                    <a:pt x="9727" y="11642"/>
                  </a:cubicBezTo>
                  <a:cubicBezTo>
                    <a:pt x="10031" y="11217"/>
                    <a:pt x="10243" y="10700"/>
                    <a:pt x="10365" y="10214"/>
                  </a:cubicBezTo>
                  <a:cubicBezTo>
                    <a:pt x="10426" y="9940"/>
                    <a:pt x="10487" y="9606"/>
                    <a:pt x="10517" y="9302"/>
                  </a:cubicBezTo>
                  <a:cubicBezTo>
                    <a:pt x="10547" y="8968"/>
                    <a:pt x="10547" y="8664"/>
                    <a:pt x="10517" y="8360"/>
                  </a:cubicBezTo>
                  <a:cubicBezTo>
                    <a:pt x="10487" y="7752"/>
                    <a:pt x="10365" y="7144"/>
                    <a:pt x="10213" y="6566"/>
                  </a:cubicBezTo>
                  <a:cubicBezTo>
                    <a:pt x="9879" y="5442"/>
                    <a:pt x="9301" y="4347"/>
                    <a:pt x="8511" y="3253"/>
                  </a:cubicBezTo>
                  <a:cubicBezTo>
                    <a:pt x="7842" y="2372"/>
                    <a:pt x="7082" y="1521"/>
                    <a:pt x="6231" y="761"/>
                  </a:cubicBezTo>
                  <a:cubicBezTo>
                    <a:pt x="6201" y="730"/>
                    <a:pt x="6140" y="700"/>
                    <a:pt x="6110" y="670"/>
                  </a:cubicBezTo>
                  <a:cubicBezTo>
                    <a:pt x="5927" y="518"/>
                    <a:pt x="5775" y="366"/>
                    <a:pt x="5593" y="214"/>
                  </a:cubicBezTo>
                  <a:lnTo>
                    <a:pt x="5502" y="183"/>
                  </a:lnTo>
                  <a:cubicBezTo>
                    <a:pt x="5441" y="122"/>
                    <a:pt x="5380" y="62"/>
                    <a:pt x="5289" y="31"/>
                  </a:cubicBezTo>
                  <a:cubicBezTo>
                    <a:pt x="5289" y="1"/>
                    <a:pt x="5258" y="1"/>
                    <a:pt x="5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>
              <a:off x="2390900" y="750300"/>
              <a:ext cx="249250" cy="324500"/>
            </a:xfrm>
            <a:custGeom>
              <a:avLst/>
              <a:gdLst/>
              <a:ahLst/>
              <a:cxnLst/>
              <a:rect l="l" t="t" r="r" b="b"/>
              <a:pathLst>
                <a:path w="9970" h="12980" extrusionOk="0">
                  <a:moveTo>
                    <a:pt x="4407" y="1"/>
                  </a:moveTo>
                  <a:lnTo>
                    <a:pt x="4407" y="1"/>
                  </a:lnTo>
                  <a:cubicBezTo>
                    <a:pt x="3496" y="821"/>
                    <a:pt x="2705" y="1672"/>
                    <a:pt x="2037" y="2584"/>
                  </a:cubicBezTo>
                  <a:cubicBezTo>
                    <a:pt x="1246" y="3678"/>
                    <a:pt x="669" y="4773"/>
                    <a:pt x="334" y="5897"/>
                  </a:cubicBezTo>
                  <a:cubicBezTo>
                    <a:pt x="152" y="6505"/>
                    <a:pt x="61" y="7083"/>
                    <a:pt x="0" y="7691"/>
                  </a:cubicBezTo>
                  <a:cubicBezTo>
                    <a:pt x="0" y="7995"/>
                    <a:pt x="0" y="8299"/>
                    <a:pt x="30" y="8633"/>
                  </a:cubicBezTo>
                  <a:cubicBezTo>
                    <a:pt x="61" y="8937"/>
                    <a:pt x="91" y="9241"/>
                    <a:pt x="152" y="9545"/>
                  </a:cubicBezTo>
                  <a:cubicBezTo>
                    <a:pt x="274" y="10031"/>
                    <a:pt x="486" y="10548"/>
                    <a:pt x="790" y="10973"/>
                  </a:cubicBezTo>
                  <a:cubicBezTo>
                    <a:pt x="1064" y="11369"/>
                    <a:pt x="1429" y="11703"/>
                    <a:pt x="1854" y="12007"/>
                  </a:cubicBezTo>
                  <a:cubicBezTo>
                    <a:pt x="2310" y="12341"/>
                    <a:pt x="2888" y="12584"/>
                    <a:pt x="3526" y="12767"/>
                  </a:cubicBezTo>
                  <a:cubicBezTo>
                    <a:pt x="4073" y="12919"/>
                    <a:pt x="4651" y="12979"/>
                    <a:pt x="5289" y="12979"/>
                  </a:cubicBezTo>
                  <a:lnTo>
                    <a:pt x="5714" y="12979"/>
                  </a:lnTo>
                  <a:lnTo>
                    <a:pt x="5988" y="12949"/>
                  </a:lnTo>
                  <a:lnTo>
                    <a:pt x="6049" y="12949"/>
                  </a:lnTo>
                  <a:cubicBezTo>
                    <a:pt x="6383" y="12888"/>
                    <a:pt x="6717" y="12828"/>
                    <a:pt x="7021" y="12767"/>
                  </a:cubicBezTo>
                  <a:cubicBezTo>
                    <a:pt x="7660" y="12584"/>
                    <a:pt x="8207" y="12341"/>
                    <a:pt x="8693" y="12007"/>
                  </a:cubicBezTo>
                  <a:cubicBezTo>
                    <a:pt x="9119" y="11703"/>
                    <a:pt x="9483" y="11369"/>
                    <a:pt x="9757" y="10973"/>
                  </a:cubicBezTo>
                  <a:cubicBezTo>
                    <a:pt x="9818" y="10852"/>
                    <a:pt x="9909" y="10730"/>
                    <a:pt x="9970" y="10609"/>
                  </a:cubicBezTo>
                  <a:lnTo>
                    <a:pt x="9970" y="10609"/>
                  </a:lnTo>
                  <a:cubicBezTo>
                    <a:pt x="9879" y="10669"/>
                    <a:pt x="9818" y="10761"/>
                    <a:pt x="9757" y="10821"/>
                  </a:cubicBezTo>
                  <a:cubicBezTo>
                    <a:pt x="9392" y="11125"/>
                    <a:pt x="8997" y="11399"/>
                    <a:pt x="8572" y="11581"/>
                  </a:cubicBezTo>
                  <a:cubicBezTo>
                    <a:pt x="8146" y="11794"/>
                    <a:pt x="7721" y="11916"/>
                    <a:pt x="7265" y="12007"/>
                  </a:cubicBezTo>
                  <a:cubicBezTo>
                    <a:pt x="6964" y="12044"/>
                    <a:pt x="6675" y="12070"/>
                    <a:pt x="6383" y="12070"/>
                  </a:cubicBezTo>
                  <a:cubicBezTo>
                    <a:pt x="6203" y="12070"/>
                    <a:pt x="6022" y="12060"/>
                    <a:pt x="5836" y="12037"/>
                  </a:cubicBezTo>
                  <a:cubicBezTo>
                    <a:pt x="5593" y="12007"/>
                    <a:pt x="5380" y="11976"/>
                    <a:pt x="5137" y="11916"/>
                  </a:cubicBezTo>
                  <a:cubicBezTo>
                    <a:pt x="4924" y="11824"/>
                    <a:pt x="4681" y="11764"/>
                    <a:pt x="4468" y="11672"/>
                  </a:cubicBezTo>
                  <a:cubicBezTo>
                    <a:pt x="4255" y="11581"/>
                    <a:pt x="4043" y="11460"/>
                    <a:pt x="3830" y="11308"/>
                  </a:cubicBezTo>
                  <a:cubicBezTo>
                    <a:pt x="3617" y="11186"/>
                    <a:pt x="3435" y="11065"/>
                    <a:pt x="3283" y="10913"/>
                  </a:cubicBezTo>
                  <a:cubicBezTo>
                    <a:pt x="2948" y="10639"/>
                    <a:pt x="2675" y="10335"/>
                    <a:pt x="2432" y="9970"/>
                  </a:cubicBezTo>
                  <a:cubicBezTo>
                    <a:pt x="2219" y="9636"/>
                    <a:pt x="2067" y="9271"/>
                    <a:pt x="1945" y="8876"/>
                  </a:cubicBezTo>
                  <a:cubicBezTo>
                    <a:pt x="1702" y="8055"/>
                    <a:pt x="1702" y="7204"/>
                    <a:pt x="1793" y="6384"/>
                  </a:cubicBezTo>
                  <a:cubicBezTo>
                    <a:pt x="1915" y="5472"/>
                    <a:pt x="2158" y="4560"/>
                    <a:pt x="2492" y="3709"/>
                  </a:cubicBezTo>
                  <a:cubicBezTo>
                    <a:pt x="2796" y="2858"/>
                    <a:pt x="3192" y="2037"/>
                    <a:pt x="3648" y="1216"/>
                  </a:cubicBezTo>
                  <a:cubicBezTo>
                    <a:pt x="3891" y="821"/>
                    <a:pt x="4134" y="396"/>
                    <a:pt x="4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1_1"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3" name="Google Shape;963;p32"/>
          <p:cNvGrpSpPr/>
          <p:nvPr/>
        </p:nvGrpSpPr>
        <p:grpSpPr>
          <a:xfrm rot="-3875882" flipH="1">
            <a:off x="578099" y="3709662"/>
            <a:ext cx="2343623" cy="2142826"/>
            <a:chOff x="-40775" y="178450"/>
            <a:chExt cx="1061600" cy="970525"/>
          </a:xfrm>
        </p:grpSpPr>
        <p:sp>
          <p:nvSpPr>
            <p:cNvPr id="964" name="Google Shape;964;p32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2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2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2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2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32"/>
          <p:cNvGrpSpPr/>
          <p:nvPr/>
        </p:nvGrpSpPr>
        <p:grpSpPr>
          <a:xfrm rot="-680476" flipH="1">
            <a:off x="5015828" y="-607588"/>
            <a:ext cx="2055695" cy="1879450"/>
            <a:chOff x="-40775" y="178450"/>
            <a:chExt cx="1061600" cy="970525"/>
          </a:xfrm>
        </p:grpSpPr>
        <p:sp>
          <p:nvSpPr>
            <p:cNvPr id="970" name="Google Shape;970;p32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2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2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2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2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32"/>
          <p:cNvGrpSpPr/>
          <p:nvPr/>
        </p:nvGrpSpPr>
        <p:grpSpPr>
          <a:xfrm rot="680550">
            <a:off x="3428743" y="-244962"/>
            <a:ext cx="1135693" cy="1038262"/>
            <a:chOff x="-40775" y="178450"/>
            <a:chExt cx="1061600" cy="970525"/>
          </a:xfrm>
        </p:grpSpPr>
        <p:sp>
          <p:nvSpPr>
            <p:cNvPr id="976" name="Google Shape;976;p32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2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2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2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2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2"/>
          <p:cNvGrpSpPr/>
          <p:nvPr/>
        </p:nvGrpSpPr>
        <p:grpSpPr>
          <a:xfrm rot="-636684" flipH="1">
            <a:off x="-816749" y="1216412"/>
            <a:ext cx="1900708" cy="1737872"/>
            <a:chOff x="-40775" y="178450"/>
            <a:chExt cx="1061600" cy="970525"/>
          </a:xfrm>
        </p:grpSpPr>
        <p:sp>
          <p:nvSpPr>
            <p:cNvPr id="982" name="Google Shape;982;p32"/>
            <p:cNvSpPr/>
            <p:nvPr/>
          </p:nvSpPr>
          <p:spPr>
            <a:xfrm>
              <a:off x="-40775" y="178450"/>
              <a:ext cx="1061600" cy="970525"/>
            </a:xfrm>
            <a:custGeom>
              <a:avLst/>
              <a:gdLst/>
              <a:ahLst/>
              <a:cxnLst/>
              <a:rect l="l" t="t" r="r" b="b"/>
              <a:pathLst>
                <a:path w="42464" h="38821" extrusionOk="0">
                  <a:moveTo>
                    <a:pt x="31122" y="0"/>
                  </a:moveTo>
                  <a:cubicBezTo>
                    <a:pt x="29630" y="0"/>
                    <a:pt x="28051" y="229"/>
                    <a:pt x="26415" y="686"/>
                  </a:cubicBezTo>
                  <a:cubicBezTo>
                    <a:pt x="24500" y="1233"/>
                    <a:pt x="22585" y="1993"/>
                    <a:pt x="20548" y="3087"/>
                  </a:cubicBezTo>
                  <a:cubicBezTo>
                    <a:pt x="18907" y="3938"/>
                    <a:pt x="17235" y="4972"/>
                    <a:pt x="15503" y="6187"/>
                  </a:cubicBezTo>
                  <a:lnTo>
                    <a:pt x="15351" y="6309"/>
                  </a:lnTo>
                  <a:lnTo>
                    <a:pt x="15168" y="6431"/>
                  </a:lnTo>
                  <a:cubicBezTo>
                    <a:pt x="13648" y="7494"/>
                    <a:pt x="12159" y="8649"/>
                    <a:pt x="10730" y="9865"/>
                  </a:cubicBezTo>
                  <a:cubicBezTo>
                    <a:pt x="8755" y="11537"/>
                    <a:pt x="7235" y="12966"/>
                    <a:pt x="5898" y="14425"/>
                  </a:cubicBezTo>
                  <a:cubicBezTo>
                    <a:pt x="4135" y="16309"/>
                    <a:pt x="2888" y="17981"/>
                    <a:pt x="1946" y="19683"/>
                  </a:cubicBezTo>
                  <a:cubicBezTo>
                    <a:pt x="821" y="21720"/>
                    <a:pt x="183" y="23695"/>
                    <a:pt x="62" y="25549"/>
                  </a:cubicBezTo>
                  <a:cubicBezTo>
                    <a:pt x="1" y="26613"/>
                    <a:pt x="62" y="27677"/>
                    <a:pt x="274" y="28650"/>
                  </a:cubicBezTo>
                  <a:cubicBezTo>
                    <a:pt x="518" y="29774"/>
                    <a:pt x="913" y="30838"/>
                    <a:pt x="1460" y="31872"/>
                  </a:cubicBezTo>
                  <a:cubicBezTo>
                    <a:pt x="2068" y="33057"/>
                    <a:pt x="2767" y="34060"/>
                    <a:pt x="3557" y="34911"/>
                  </a:cubicBezTo>
                  <a:cubicBezTo>
                    <a:pt x="4378" y="35762"/>
                    <a:pt x="5259" y="36492"/>
                    <a:pt x="6202" y="37039"/>
                  </a:cubicBezTo>
                  <a:cubicBezTo>
                    <a:pt x="7174" y="37586"/>
                    <a:pt x="8208" y="38012"/>
                    <a:pt x="9271" y="38316"/>
                  </a:cubicBezTo>
                  <a:cubicBezTo>
                    <a:pt x="10335" y="38589"/>
                    <a:pt x="11460" y="38771"/>
                    <a:pt x="12585" y="38802"/>
                  </a:cubicBezTo>
                  <a:cubicBezTo>
                    <a:pt x="12851" y="38814"/>
                    <a:pt x="13122" y="38820"/>
                    <a:pt x="13396" y="38820"/>
                  </a:cubicBezTo>
                  <a:cubicBezTo>
                    <a:pt x="14463" y="38820"/>
                    <a:pt x="15575" y="38728"/>
                    <a:pt x="16688" y="38559"/>
                  </a:cubicBezTo>
                  <a:lnTo>
                    <a:pt x="16870" y="38559"/>
                  </a:lnTo>
                  <a:cubicBezTo>
                    <a:pt x="17114" y="38498"/>
                    <a:pt x="17387" y="38437"/>
                    <a:pt x="17630" y="38376"/>
                  </a:cubicBezTo>
                  <a:cubicBezTo>
                    <a:pt x="18208" y="38255"/>
                    <a:pt x="18816" y="38103"/>
                    <a:pt x="19424" y="37920"/>
                  </a:cubicBezTo>
                  <a:cubicBezTo>
                    <a:pt x="21703" y="37282"/>
                    <a:pt x="23801" y="36340"/>
                    <a:pt x="25746" y="35185"/>
                  </a:cubicBezTo>
                  <a:cubicBezTo>
                    <a:pt x="26384" y="34790"/>
                    <a:pt x="27053" y="34364"/>
                    <a:pt x="27691" y="33939"/>
                  </a:cubicBezTo>
                  <a:cubicBezTo>
                    <a:pt x="29211" y="32844"/>
                    <a:pt x="30700" y="31628"/>
                    <a:pt x="32129" y="30291"/>
                  </a:cubicBezTo>
                  <a:cubicBezTo>
                    <a:pt x="32494" y="29957"/>
                    <a:pt x="32859" y="29653"/>
                    <a:pt x="33193" y="29288"/>
                  </a:cubicBezTo>
                  <a:cubicBezTo>
                    <a:pt x="34409" y="28103"/>
                    <a:pt x="35533" y="26826"/>
                    <a:pt x="36567" y="25519"/>
                  </a:cubicBezTo>
                  <a:cubicBezTo>
                    <a:pt x="37631" y="24121"/>
                    <a:pt x="38451" y="22966"/>
                    <a:pt x="39120" y="21811"/>
                  </a:cubicBezTo>
                  <a:cubicBezTo>
                    <a:pt x="40488" y="19501"/>
                    <a:pt x="41430" y="17191"/>
                    <a:pt x="41977" y="14941"/>
                  </a:cubicBezTo>
                  <a:cubicBezTo>
                    <a:pt x="42281" y="13604"/>
                    <a:pt x="42433" y="12418"/>
                    <a:pt x="42433" y="11263"/>
                  </a:cubicBezTo>
                  <a:cubicBezTo>
                    <a:pt x="42464" y="9987"/>
                    <a:pt x="42312" y="8771"/>
                    <a:pt x="41977" y="7707"/>
                  </a:cubicBezTo>
                  <a:cubicBezTo>
                    <a:pt x="41795" y="7069"/>
                    <a:pt x="41582" y="6522"/>
                    <a:pt x="41339" y="6035"/>
                  </a:cubicBezTo>
                  <a:cubicBezTo>
                    <a:pt x="41035" y="5458"/>
                    <a:pt x="40731" y="4941"/>
                    <a:pt x="40366" y="4455"/>
                  </a:cubicBezTo>
                  <a:cubicBezTo>
                    <a:pt x="39637" y="3513"/>
                    <a:pt x="38755" y="2692"/>
                    <a:pt x="37752" y="1993"/>
                  </a:cubicBezTo>
                  <a:cubicBezTo>
                    <a:pt x="36901" y="1415"/>
                    <a:pt x="36020" y="959"/>
                    <a:pt x="35108" y="655"/>
                  </a:cubicBezTo>
                  <a:cubicBezTo>
                    <a:pt x="34196" y="351"/>
                    <a:pt x="33254" y="139"/>
                    <a:pt x="32281" y="47"/>
                  </a:cubicBezTo>
                  <a:cubicBezTo>
                    <a:pt x="31901" y="16"/>
                    <a:pt x="31515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2"/>
            <p:cNvSpPr/>
            <p:nvPr/>
          </p:nvSpPr>
          <p:spPr>
            <a:xfrm>
              <a:off x="322450" y="292850"/>
              <a:ext cx="698375" cy="855650"/>
            </a:xfrm>
            <a:custGeom>
              <a:avLst/>
              <a:gdLst/>
              <a:ahLst/>
              <a:cxnLst/>
              <a:rect l="l" t="t" r="r" b="b"/>
              <a:pathLst>
                <a:path w="27935" h="34226" extrusionOk="0">
                  <a:moveTo>
                    <a:pt x="25959" y="0"/>
                  </a:moveTo>
                  <a:cubicBezTo>
                    <a:pt x="26050" y="456"/>
                    <a:pt x="26141" y="912"/>
                    <a:pt x="26232" y="1368"/>
                  </a:cubicBezTo>
                  <a:cubicBezTo>
                    <a:pt x="26384" y="2554"/>
                    <a:pt x="26415" y="3769"/>
                    <a:pt x="26324" y="4955"/>
                  </a:cubicBezTo>
                  <a:cubicBezTo>
                    <a:pt x="26232" y="6171"/>
                    <a:pt x="25989" y="7387"/>
                    <a:pt x="25685" y="8542"/>
                  </a:cubicBezTo>
                  <a:cubicBezTo>
                    <a:pt x="25381" y="9757"/>
                    <a:pt x="24956" y="10943"/>
                    <a:pt x="24469" y="12098"/>
                  </a:cubicBezTo>
                  <a:cubicBezTo>
                    <a:pt x="23983" y="13253"/>
                    <a:pt x="23436" y="14408"/>
                    <a:pt x="22828" y="15502"/>
                  </a:cubicBezTo>
                  <a:cubicBezTo>
                    <a:pt x="22220" y="16596"/>
                    <a:pt x="21582" y="17660"/>
                    <a:pt x="20913" y="18694"/>
                  </a:cubicBezTo>
                  <a:cubicBezTo>
                    <a:pt x="20579" y="19180"/>
                    <a:pt x="20244" y="19697"/>
                    <a:pt x="19880" y="20183"/>
                  </a:cubicBezTo>
                  <a:cubicBezTo>
                    <a:pt x="19576" y="20639"/>
                    <a:pt x="19241" y="21125"/>
                    <a:pt x="18877" y="21581"/>
                  </a:cubicBezTo>
                  <a:cubicBezTo>
                    <a:pt x="18208" y="22432"/>
                    <a:pt x="17509" y="23283"/>
                    <a:pt x="16779" y="24104"/>
                  </a:cubicBezTo>
                  <a:cubicBezTo>
                    <a:pt x="15229" y="25806"/>
                    <a:pt x="13527" y="27356"/>
                    <a:pt x="11673" y="28755"/>
                  </a:cubicBezTo>
                  <a:cubicBezTo>
                    <a:pt x="9819" y="30153"/>
                    <a:pt x="7843" y="31399"/>
                    <a:pt x="5715" y="32372"/>
                  </a:cubicBezTo>
                  <a:cubicBezTo>
                    <a:pt x="3892" y="33192"/>
                    <a:pt x="1977" y="33861"/>
                    <a:pt x="1" y="34226"/>
                  </a:cubicBezTo>
                  <a:cubicBezTo>
                    <a:pt x="730" y="34165"/>
                    <a:pt x="1430" y="34104"/>
                    <a:pt x="2159" y="33983"/>
                  </a:cubicBezTo>
                  <a:lnTo>
                    <a:pt x="2341" y="33983"/>
                  </a:lnTo>
                  <a:cubicBezTo>
                    <a:pt x="2615" y="33922"/>
                    <a:pt x="2858" y="33861"/>
                    <a:pt x="3101" y="33800"/>
                  </a:cubicBezTo>
                  <a:cubicBezTo>
                    <a:pt x="3709" y="33679"/>
                    <a:pt x="4317" y="33527"/>
                    <a:pt x="4895" y="33344"/>
                  </a:cubicBezTo>
                  <a:cubicBezTo>
                    <a:pt x="7174" y="32706"/>
                    <a:pt x="9302" y="31764"/>
                    <a:pt x="11217" y="30609"/>
                  </a:cubicBezTo>
                  <a:cubicBezTo>
                    <a:pt x="11886" y="30214"/>
                    <a:pt x="12554" y="29788"/>
                    <a:pt x="13162" y="29363"/>
                  </a:cubicBezTo>
                  <a:cubicBezTo>
                    <a:pt x="14682" y="28299"/>
                    <a:pt x="16202" y="27052"/>
                    <a:pt x="17630" y="25715"/>
                  </a:cubicBezTo>
                  <a:cubicBezTo>
                    <a:pt x="17965" y="25411"/>
                    <a:pt x="18330" y="25077"/>
                    <a:pt x="18664" y="24742"/>
                  </a:cubicBezTo>
                  <a:cubicBezTo>
                    <a:pt x="19880" y="23527"/>
                    <a:pt x="21035" y="22250"/>
                    <a:pt x="22068" y="20943"/>
                  </a:cubicBezTo>
                  <a:cubicBezTo>
                    <a:pt x="23132" y="19545"/>
                    <a:pt x="23922" y="18390"/>
                    <a:pt x="24621" y="17235"/>
                  </a:cubicBezTo>
                  <a:cubicBezTo>
                    <a:pt x="25959" y="14925"/>
                    <a:pt x="26932" y="12615"/>
                    <a:pt x="27448" y="10365"/>
                  </a:cubicBezTo>
                  <a:cubicBezTo>
                    <a:pt x="27752" y="9028"/>
                    <a:pt x="27904" y="7812"/>
                    <a:pt x="27935" y="6687"/>
                  </a:cubicBezTo>
                  <a:cubicBezTo>
                    <a:pt x="27935" y="5411"/>
                    <a:pt x="27783" y="4195"/>
                    <a:pt x="27479" y="3131"/>
                  </a:cubicBezTo>
                  <a:cubicBezTo>
                    <a:pt x="27266" y="2493"/>
                    <a:pt x="27053" y="1946"/>
                    <a:pt x="26810" y="1459"/>
                  </a:cubicBezTo>
                  <a:cubicBezTo>
                    <a:pt x="26567" y="943"/>
                    <a:pt x="26263" y="456"/>
                    <a:pt x="259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2"/>
            <p:cNvSpPr/>
            <p:nvPr/>
          </p:nvSpPr>
          <p:spPr>
            <a:xfrm>
              <a:off x="130975" y="327050"/>
              <a:ext cx="585125" cy="457475"/>
            </a:xfrm>
            <a:custGeom>
              <a:avLst/>
              <a:gdLst/>
              <a:ahLst/>
              <a:cxnLst/>
              <a:rect l="l" t="t" r="r" b="b"/>
              <a:pathLst>
                <a:path w="23405" h="18299" extrusionOk="0">
                  <a:moveTo>
                    <a:pt x="19210" y="0"/>
                  </a:moveTo>
                  <a:cubicBezTo>
                    <a:pt x="19008" y="0"/>
                    <a:pt x="18805" y="10"/>
                    <a:pt x="18602" y="31"/>
                  </a:cubicBezTo>
                  <a:cubicBezTo>
                    <a:pt x="17994" y="91"/>
                    <a:pt x="17387" y="243"/>
                    <a:pt x="16779" y="456"/>
                  </a:cubicBezTo>
                  <a:cubicBezTo>
                    <a:pt x="16323" y="639"/>
                    <a:pt x="15928" y="821"/>
                    <a:pt x="15563" y="1034"/>
                  </a:cubicBezTo>
                  <a:cubicBezTo>
                    <a:pt x="15380" y="1125"/>
                    <a:pt x="15198" y="1246"/>
                    <a:pt x="15016" y="1338"/>
                  </a:cubicBezTo>
                  <a:lnTo>
                    <a:pt x="14894" y="1429"/>
                  </a:lnTo>
                  <a:cubicBezTo>
                    <a:pt x="13982" y="1976"/>
                    <a:pt x="13040" y="2645"/>
                    <a:pt x="11824" y="3526"/>
                  </a:cubicBezTo>
                  <a:cubicBezTo>
                    <a:pt x="10396" y="4590"/>
                    <a:pt x="9028" y="5684"/>
                    <a:pt x="7812" y="6748"/>
                  </a:cubicBezTo>
                  <a:cubicBezTo>
                    <a:pt x="6292" y="8085"/>
                    <a:pt x="5015" y="9301"/>
                    <a:pt x="3952" y="10487"/>
                  </a:cubicBezTo>
                  <a:cubicBezTo>
                    <a:pt x="3313" y="11155"/>
                    <a:pt x="2797" y="11794"/>
                    <a:pt x="2310" y="12432"/>
                  </a:cubicBezTo>
                  <a:cubicBezTo>
                    <a:pt x="1824" y="13070"/>
                    <a:pt x="1429" y="13678"/>
                    <a:pt x="1094" y="14256"/>
                  </a:cubicBezTo>
                  <a:cubicBezTo>
                    <a:pt x="608" y="15107"/>
                    <a:pt x="0" y="16414"/>
                    <a:pt x="183" y="17751"/>
                  </a:cubicBezTo>
                  <a:cubicBezTo>
                    <a:pt x="213" y="17934"/>
                    <a:pt x="274" y="18116"/>
                    <a:pt x="335" y="18298"/>
                  </a:cubicBezTo>
                  <a:cubicBezTo>
                    <a:pt x="699" y="18055"/>
                    <a:pt x="1064" y="17842"/>
                    <a:pt x="1429" y="17630"/>
                  </a:cubicBezTo>
                  <a:cubicBezTo>
                    <a:pt x="1946" y="17356"/>
                    <a:pt x="2493" y="17113"/>
                    <a:pt x="3040" y="16900"/>
                  </a:cubicBezTo>
                  <a:cubicBezTo>
                    <a:pt x="3648" y="16657"/>
                    <a:pt x="4225" y="16475"/>
                    <a:pt x="4833" y="16292"/>
                  </a:cubicBezTo>
                  <a:cubicBezTo>
                    <a:pt x="5380" y="16140"/>
                    <a:pt x="5958" y="15988"/>
                    <a:pt x="6505" y="15836"/>
                  </a:cubicBezTo>
                  <a:cubicBezTo>
                    <a:pt x="7082" y="15654"/>
                    <a:pt x="7630" y="15502"/>
                    <a:pt x="8207" y="15350"/>
                  </a:cubicBezTo>
                  <a:cubicBezTo>
                    <a:pt x="9241" y="15046"/>
                    <a:pt x="10274" y="14681"/>
                    <a:pt x="11307" y="14286"/>
                  </a:cubicBezTo>
                  <a:lnTo>
                    <a:pt x="11277" y="14286"/>
                  </a:lnTo>
                  <a:cubicBezTo>
                    <a:pt x="11915" y="14013"/>
                    <a:pt x="12554" y="13709"/>
                    <a:pt x="13131" y="13374"/>
                  </a:cubicBezTo>
                  <a:cubicBezTo>
                    <a:pt x="13769" y="13040"/>
                    <a:pt x="14347" y="12645"/>
                    <a:pt x="14894" y="12219"/>
                  </a:cubicBezTo>
                  <a:lnTo>
                    <a:pt x="14894" y="12219"/>
                  </a:lnTo>
                  <a:cubicBezTo>
                    <a:pt x="14894" y="12219"/>
                    <a:pt x="14894" y="12219"/>
                    <a:pt x="14864" y="12250"/>
                  </a:cubicBezTo>
                  <a:cubicBezTo>
                    <a:pt x="15380" y="11824"/>
                    <a:pt x="15867" y="11399"/>
                    <a:pt x="16353" y="10943"/>
                  </a:cubicBezTo>
                  <a:cubicBezTo>
                    <a:pt x="16596" y="10699"/>
                    <a:pt x="16839" y="10426"/>
                    <a:pt x="17083" y="10183"/>
                  </a:cubicBezTo>
                  <a:cubicBezTo>
                    <a:pt x="17204" y="10031"/>
                    <a:pt x="17295" y="9879"/>
                    <a:pt x="17417" y="9727"/>
                  </a:cubicBezTo>
                  <a:cubicBezTo>
                    <a:pt x="17417" y="9757"/>
                    <a:pt x="17417" y="9757"/>
                    <a:pt x="17417" y="9757"/>
                  </a:cubicBezTo>
                  <a:cubicBezTo>
                    <a:pt x="17934" y="9058"/>
                    <a:pt x="18359" y="8329"/>
                    <a:pt x="18815" y="7599"/>
                  </a:cubicBezTo>
                  <a:cubicBezTo>
                    <a:pt x="19301" y="6778"/>
                    <a:pt x="19818" y="5958"/>
                    <a:pt x="20365" y="5167"/>
                  </a:cubicBezTo>
                  <a:cubicBezTo>
                    <a:pt x="20882" y="4408"/>
                    <a:pt x="21429" y="3708"/>
                    <a:pt x="22067" y="3070"/>
                  </a:cubicBezTo>
                  <a:cubicBezTo>
                    <a:pt x="22341" y="2797"/>
                    <a:pt x="22675" y="2584"/>
                    <a:pt x="22979" y="2371"/>
                  </a:cubicBezTo>
                  <a:cubicBezTo>
                    <a:pt x="23010" y="2371"/>
                    <a:pt x="23010" y="2341"/>
                    <a:pt x="23010" y="2341"/>
                  </a:cubicBezTo>
                  <a:cubicBezTo>
                    <a:pt x="23131" y="2280"/>
                    <a:pt x="23283" y="2219"/>
                    <a:pt x="23405" y="2158"/>
                  </a:cubicBezTo>
                  <a:cubicBezTo>
                    <a:pt x="23101" y="1672"/>
                    <a:pt x="22645" y="1216"/>
                    <a:pt x="22128" y="851"/>
                  </a:cubicBezTo>
                  <a:cubicBezTo>
                    <a:pt x="21581" y="517"/>
                    <a:pt x="21004" y="243"/>
                    <a:pt x="20426" y="122"/>
                  </a:cubicBezTo>
                  <a:cubicBezTo>
                    <a:pt x="20021" y="41"/>
                    <a:pt x="19616" y="0"/>
                    <a:pt x="19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>
              <a:off x="135525" y="373400"/>
              <a:ext cx="598825" cy="476675"/>
            </a:xfrm>
            <a:custGeom>
              <a:avLst/>
              <a:gdLst/>
              <a:ahLst/>
              <a:cxnLst/>
              <a:rect l="l" t="t" r="r" b="b"/>
              <a:pathLst>
                <a:path w="23953" h="19067" extrusionOk="0">
                  <a:moveTo>
                    <a:pt x="22919" y="0"/>
                  </a:moveTo>
                  <a:cubicBezTo>
                    <a:pt x="22919" y="0"/>
                    <a:pt x="22915" y="0"/>
                    <a:pt x="22909" y="2"/>
                  </a:cubicBezTo>
                  <a:lnTo>
                    <a:pt x="22909" y="2"/>
                  </a:lnTo>
                  <a:cubicBezTo>
                    <a:pt x="22912" y="1"/>
                    <a:pt x="22916" y="1"/>
                    <a:pt x="22919" y="0"/>
                  </a:cubicBezTo>
                  <a:close/>
                  <a:moveTo>
                    <a:pt x="23041" y="0"/>
                  </a:moveTo>
                  <a:cubicBezTo>
                    <a:pt x="22980" y="0"/>
                    <a:pt x="22919" y="0"/>
                    <a:pt x="22889" y="31"/>
                  </a:cubicBezTo>
                  <a:cubicBezTo>
                    <a:pt x="22889" y="12"/>
                    <a:pt x="22900" y="5"/>
                    <a:pt x="22909" y="2"/>
                  </a:cubicBezTo>
                  <a:lnTo>
                    <a:pt x="22909" y="2"/>
                  </a:lnTo>
                  <a:cubicBezTo>
                    <a:pt x="22730" y="33"/>
                    <a:pt x="22551" y="93"/>
                    <a:pt x="22402" y="152"/>
                  </a:cubicBezTo>
                  <a:lnTo>
                    <a:pt x="22433" y="152"/>
                  </a:lnTo>
                  <a:cubicBezTo>
                    <a:pt x="22311" y="213"/>
                    <a:pt x="22189" y="274"/>
                    <a:pt x="22068" y="335"/>
                  </a:cubicBezTo>
                  <a:cubicBezTo>
                    <a:pt x="21946" y="426"/>
                    <a:pt x="21825" y="517"/>
                    <a:pt x="21703" y="608"/>
                  </a:cubicBezTo>
                  <a:cubicBezTo>
                    <a:pt x="21095" y="1125"/>
                    <a:pt x="20578" y="1733"/>
                    <a:pt x="20123" y="2371"/>
                  </a:cubicBezTo>
                  <a:cubicBezTo>
                    <a:pt x="19788" y="2827"/>
                    <a:pt x="19484" y="3313"/>
                    <a:pt x="19180" y="3800"/>
                  </a:cubicBezTo>
                  <a:cubicBezTo>
                    <a:pt x="18907" y="4195"/>
                    <a:pt x="18633" y="4620"/>
                    <a:pt x="18360" y="5016"/>
                  </a:cubicBezTo>
                  <a:cubicBezTo>
                    <a:pt x="18268" y="5168"/>
                    <a:pt x="18147" y="5320"/>
                    <a:pt x="18025" y="5472"/>
                  </a:cubicBezTo>
                  <a:cubicBezTo>
                    <a:pt x="17934" y="5593"/>
                    <a:pt x="17812" y="5745"/>
                    <a:pt x="17691" y="5897"/>
                  </a:cubicBezTo>
                  <a:cubicBezTo>
                    <a:pt x="17539" y="6079"/>
                    <a:pt x="17387" y="6262"/>
                    <a:pt x="17235" y="6414"/>
                  </a:cubicBezTo>
                  <a:cubicBezTo>
                    <a:pt x="16657" y="7083"/>
                    <a:pt x="16080" y="7721"/>
                    <a:pt x="15472" y="8329"/>
                  </a:cubicBezTo>
                  <a:cubicBezTo>
                    <a:pt x="14894" y="8906"/>
                    <a:pt x="14287" y="9453"/>
                    <a:pt x="13618" y="9970"/>
                  </a:cubicBezTo>
                  <a:cubicBezTo>
                    <a:pt x="12949" y="10517"/>
                    <a:pt x="12250" y="11004"/>
                    <a:pt x="11490" y="11399"/>
                  </a:cubicBezTo>
                  <a:cubicBezTo>
                    <a:pt x="10882" y="11733"/>
                    <a:pt x="10244" y="12007"/>
                    <a:pt x="9575" y="12219"/>
                  </a:cubicBezTo>
                  <a:cubicBezTo>
                    <a:pt x="8937" y="12463"/>
                    <a:pt x="8268" y="12615"/>
                    <a:pt x="7569" y="12767"/>
                  </a:cubicBezTo>
                  <a:cubicBezTo>
                    <a:pt x="5897" y="13162"/>
                    <a:pt x="4165" y="13405"/>
                    <a:pt x="2584" y="14104"/>
                  </a:cubicBezTo>
                  <a:cubicBezTo>
                    <a:pt x="2311" y="14225"/>
                    <a:pt x="2037" y="14377"/>
                    <a:pt x="1794" y="14499"/>
                  </a:cubicBezTo>
                  <a:cubicBezTo>
                    <a:pt x="1490" y="14681"/>
                    <a:pt x="1216" y="14864"/>
                    <a:pt x="973" y="15077"/>
                  </a:cubicBezTo>
                  <a:lnTo>
                    <a:pt x="943" y="15077"/>
                  </a:lnTo>
                  <a:cubicBezTo>
                    <a:pt x="730" y="15259"/>
                    <a:pt x="517" y="15472"/>
                    <a:pt x="305" y="15684"/>
                  </a:cubicBezTo>
                  <a:cubicBezTo>
                    <a:pt x="213" y="15776"/>
                    <a:pt x="92" y="15897"/>
                    <a:pt x="1" y="15988"/>
                  </a:cubicBezTo>
                  <a:cubicBezTo>
                    <a:pt x="92" y="16475"/>
                    <a:pt x="305" y="16931"/>
                    <a:pt x="639" y="17326"/>
                  </a:cubicBezTo>
                  <a:cubicBezTo>
                    <a:pt x="973" y="17751"/>
                    <a:pt x="1460" y="18116"/>
                    <a:pt x="2067" y="18390"/>
                  </a:cubicBezTo>
                  <a:cubicBezTo>
                    <a:pt x="2584" y="18633"/>
                    <a:pt x="3101" y="18815"/>
                    <a:pt x="3618" y="18906"/>
                  </a:cubicBezTo>
                  <a:cubicBezTo>
                    <a:pt x="4096" y="19007"/>
                    <a:pt x="4554" y="19066"/>
                    <a:pt x="4990" y="19066"/>
                  </a:cubicBezTo>
                  <a:cubicBezTo>
                    <a:pt x="5081" y="19066"/>
                    <a:pt x="5170" y="19064"/>
                    <a:pt x="5259" y="19058"/>
                  </a:cubicBezTo>
                  <a:cubicBezTo>
                    <a:pt x="6353" y="19028"/>
                    <a:pt x="7478" y="18815"/>
                    <a:pt x="8633" y="18420"/>
                  </a:cubicBezTo>
                  <a:cubicBezTo>
                    <a:pt x="10031" y="17964"/>
                    <a:pt x="11399" y="17295"/>
                    <a:pt x="12828" y="16414"/>
                  </a:cubicBezTo>
                  <a:cubicBezTo>
                    <a:pt x="13466" y="16019"/>
                    <a:pt x="14165" y="15533"/>
                    <a:pt x="14864" y="15016"/>
                  </a:cubicBezTo>
                  <a:cubicBezTo>
                    <a:pt x="15259" y="14742"/>
                    <a:pt x="15594" y="14469"/>
                    <a:pt x="15928" y="14225"/>
                  </a:cubicBezTo>
                  <a:cubicBezTo>
                    <a:pt x="16445" y="13830"/>
                    <a:pt x="16992" y="13374"/>
                    <a:pt x="17539" y="12858"/>
                  </a:cubicBezTo>
                  <a:cubicBezTo>
                    <a:pt x="18512" y="11976"/>
                    <a:pt x="19332" y="11125"/>
                    <a:pt x="20062" y="10304"/>
                  </a:cubicBezTo>
                  <a:cubicBezTo>
                    <a:pt x="20943" y="9332"/>
                    <a:pt x="21642" y="8420"/>
                    <a:pt x="22189" y="7508"/>
                  </a:cubicBezTo>
                  <a:cubicBezTo>
                    <a:pt x="22402" y="7204"/>
                    <a:pt x="22585" y="6870"/>
                    <a:pt x="22767" y="6535"/>
                  </a:cubicBezTo>
                  <a:lnTo>
                    <a:pt x="22797" y="6475"/>
                  </a:lnTo>
                  <a:cubicBezTo>
                    <a:pt x="23132" y="5897"/>
                    <a:pt x="23375" y="5380"/>
                    <a:pt x="23527" y="4864"/>
                  </a:cubicBezTo>
                  <a:lnTo>
                    <a:pt x="23588" y="4712"/>
                  </a:lnTo>
                  <a:cubicBezTo>
                    <a:pt x="23709" y="4408"/>
                    <a:pt x="23770" y="4134"/>
                    <a:pt x="23831" y="3861"/>
                  </a:cubicBezTo>
                  <a:cubicBezTo>
                    <a:pt x="23892" y="3557"/>
                    <a:pt x="23922" y="3283"/>
                    <a:pt x="23892" y="3010"/>
                  </a:cubicBezTo>
                  <a:cubicBezTo>
                    <a:pt x="23922" y="2797"/>
                    <a:pt x="23952" y="2584"/>
                    <a:pt x="23922" y="2402"/>
                  </a:cubicBezTo>
                  <a:cubicBezTo>
                    <a:pt x="23922" y="2250"/>
                    <a:pt x="23892" y="2067"/>
                    <a:pt x="23861" y="1915"/>
                  </a:cubicBezTo>
                  <a:lnTo>
                    <a:pt x="23861" y="1854"/>
                  </a:lnTo>
                  <a:cubicBezTo>
                    <a:pt x="23800" y="1429"/>
                    <a:pt x="23679" y="1064"/>
                    <a:pt x="23466" y="760"/>
                  </a:cubicBezTo>
                  <a:cubicBezTo>
                    <a:pt x="23436" y="639"/>
                    <a:pt x="23344" y="517"/>
                    <a:pt x="23284" y="396"/>
                  </a:cubicBezTo>
                  <a:cubicBezTo>
                    <a:pt x="23223" y="244"/>
                    <a:pt x="23132" y="122"/>
                    <a:pt x="230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2"/>
            <p:cNvSpPr/>
            <p:nvPr/>
          </p:nvSpPr>
          <p:spPr>
            <a:xfrm>
              <a:off x="225950" y="500300"/>
              <a:ext cx="497000" cy="350325"/>
            </a:xfrm>
            <a:custGeom>
              <a:avLst/>
              <a:gdLst/>
              <a:ahLst/>
              <a:cxnLst/>
              <a:rect l="l" t="t" r="r" b="b"/>
              <a:pathLst>
                <a:path w="19880" h="14013" extrusionOk="0">
                  <a:moveTo>
                    <a:pt x="19879" y="0"/>
                  </a:moveTo>
                  <a:lnTo>
                    <a:pt x="19879" y="0"/>
                  </a:lnTo>
                  <a:cubicBezTo>
                    <a:pt x="19424" y="639"/>
                    <a:pt x="18937" y="1247"/>
                    <a:pt x="18420" y="1855"/>
                  </a:cubicBezTo>
                  <a:cubicBezTo>
                    <a:pt x="17387" y="3101"/>
                    <a:pt x="16262" y="4286"/>
                    <a:pt x="15047" y="5320"/>
                  </a:cubicBezTo>
                  <a:cubicBezTo>
                    <a:pt x="13861" y="6353"/>
                    <a:pt x="12584" y="7235"/>
                    <a:pt x="11186" y="7964"/>
                  </a:cubicBezTo>
                  <a:cubicBezTo>
                    <a:pt x="10852" y="8116"/>
                    <a:pt x="10487" y="8298"/>
                    <a:pt x="10153" y="8450"/>
                  </a:cubicBezTo>
                  <a:cubicBezTo>
                    <a:pt x="9788" y="8633"/>
                    <a:pt x="9393" y="8815"/>
                    <a:pt x="9028" y="8998"/>
                  </a:cubicBezTo>
                  <a:cubicBezTo>
                    <a:pt x="8329" y="9301"/>
                    <a:pt x="7600" y="9636"/>
                    <a:pt x="6900" y="9940"/>
                  </a:cubicBezTo>
                  <a:cubicBezTo>
                    <a:pt x="5776" y="10457"/>
                    <a:pt x="4651" y="11004"/>
                    <a:pt x="3557" y="11581"/>
                  </a:cubicBezTo>
                  <a:cubicBezTo>
                    <a:pt x="2432" y="12159"/>
                    <a:pt x="1368" y="12827"/>
                    <a:pt x="365" y="13587"/>
                  </a:cubicBezTo>
                  <a:cubicBezTo>
                    <a:pt x="396" y="13557"/>
                    <a:pt x="396" y="13557"/>
                    <a:pt x="396" y="13557"/>
                  </a:cubicBezTo>
                  <a:lnTo>
                    <a:pt x="396" y="13557"/>
                  </a:lnTo>
                  <a:cubicBezTo>
                    <a:pt x="274" y="13648"/>
                    <a:pt x="153" y="13770"/>
                    <a:pt x="1" y="13861"/>
                  </a:cubicBezTo>
                  <a:cubicBezTo>
                    <a:pt x="578" y="13982"/>
                    <a:pt x="1156" y="14013"/>
                    <a:pt x="1642" y="14013"/>
                  </a:cubicBezTo>
                  <a:cubicBezTo>
                    <a:pt x="2736" y="13982"/>
                    <a:pt x="3861" y="13770"/>
                    <a:pt x="5016" y="13374"/>
                  </a:cubicBezTo>
                  <a:cubicBezTo>
                    <a:pt x="6414" y="12888"/>
                    <a:pt x="7782" y="12250"/>
                    <a:pt x="9211" y="11368"/>
                  </a:cubicBezTo>
                  <a:cubicBezTo>
                    <a:pt x="9879" y="10943"/>
                    <a:pt x="10548" y="10487"/>
                    <a:pt x="11277" y="9970"/>
                  </a:cubicBezTo>
                  <a:cubicBezTo>
                    <a:pt x="11642" y="9666"/>
                    <a:pt x="12007" y="9423"/>
                    <a:pt x="12341" y="9149"/>
                  </a:cubicBezTo>
                  <a:cubicBezTo>
                    <a:pt x="12858" y="8754"/>
                    <a:pt x="13375" y="8298"/>
                    <a:pt x="13922" y="7812"/>
                  </a:cubicBezTo>
                  <a:cubicBezTo>
                    <a:pt x="14925" y="6900"/>
                    <a:pt x="15746" y="6049"/>
                    <a:pt x="16475" y="5228"/>
                  </a:cubicBezTo>
                  <a:cubicBezTo>
                    <a:pt x="17326" y="4256"/>
                    <a:pt x="18025" y="3344"/>
                    <a:pt x="18603" y="2432"/>
                  </a:cubicBezTo>
                  <a:cubicBezTo>
                    <a:pt x="18816" y="2128"/>
                    <a:pt x="18998" y="1794"/>
                    <a:pt x="19150" y="1459"/>
                  </a:cubicBezTo>
                  <a:lnTo>
                    <a:pt x="19180" y="1399"/>
                  </a:lnTo>
                  <a:cubicBezTo>
                    <a:pt x="19484" y="912"/>
                    <a:pt x="19727" y="456"/>
                    <a:pt x="198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32"/>
          <p:cNvGrpSpPr/>
          <p:nvPr/>
        </p:nvGrpSpPr>
        <p:grpSpPr>
          <a:xfrm>
            <a:off x="450644" y="894851"/>
            <a:ext cx="204605" cy="264756"/>
            <a:chOff x="2390900" y="733575"/>
            <a:chExt cx="263700" cy="341225"/>
          </a:xfrm>
        </p:grpSpPr>
        <p:sp>
          <p:nvSpPr>
            <p:cNvPr id="988" name="Google Shape;988;p32"/>
            <p:cNvSpPr/>
            <p:nvPr/>
          </p:nvSpPr>
          <p:spPr>
            <a:xfrm>
              <a:off x="2390900" y="733575"/>
              <a:ext cx="263700" cy="341225"/>
            </a:xfrm>
            <a:custGeom>
              <a:avLst/>
              <a:gdLst/>
              <a:ahLst/>
              <a:cxnLst/>
              <a:rect l="l" t="t" r="r" b="b"/>
              <a:pathLst>
                <a:path w="10548" h="13649" extrusionOk="0">
                  <a:moveTo>
                    <a:pt x="5258" y="1"/>
                  </a:moveTo>
                  <a:cubicBezTo>
                    <a:pt x="5107" y="92"/>
                    <a:pt x="4955" y="214"/>
                    <a:pt x="4833" y="305"/>
                  </a:cubicBezTo>
                  <a:cubicBezTo>
                    <a:pt x="4803" y="335"/>
                    <a:pt x="4803" y="335"/>
                    <a:pt x="4772" y="366"/>
                  </a:cubicBezTo>
                  <a:cubicBezTo>
                    <a:pt x="4681" y="457"/>
                    <a:pt x="4559" y="548"/>
                    <a:pt x="4468" y="639"/>
                  </a:cubicBezTo>
                  <a:cubicBezTo>
                    <a:pt x="3526" y="1460"/>
                    <a:pt x="2705" y="2341"/>
                    <a:pt x="2037" y="3253"/>
                  </a:cubicBezTo>
                  <a:cubicBezTo>
                    <a:pt x="1246" y="4347"/>
                    <a:pt x="669" y="5442"/>
                    <a:pt x="334" y="6566"/>
                  </a:cubicBezTo>
                  <a:cubicBezTo>
                    <a:pt x="152" y="7174"/>
                    <a:pt x="61" y="7782"/>
                    <a:pt x="0" y="8390"/>
                  </a:cubicBezTo>
                  <a:cubicBezTo>
                    <a:pt x="0" y="8664"/>
                    <a:pt x="0" y="8998"/>
                    <a:pt x="30" y="9302"/>
                  </a:cubicBezTo>
                  <a:cubicBezTo>
                    <a:pt x="61" y="9636"/>
                    <a:pt x="91" y="9940"/>
                    <a:pt x="152" y="10214"/>
                  </a:cubicBezTo>
                  <a:cubicBezTo>
                    <a:pt x="274" y="10731"/>
                    <a:pt x="486" y="11217"/>
                    <a:pt x="790" y="11642"/>
                  </a:cubicBezTo>
                  <a:cubicBezTo>
                    <a:pt x="1064" y="12038"/>
                    <a:pt x="1429" y="12372"/>
                    <a:pt x="1854" y="12676"/>
                  </a:cubicBezTo>
                  <a:cubicBezTo>
                    <a:pt x="2310" y="13010"/>
                    <a:pt x="2888" y="13253"/>
                    <a:pt x="3526" y="13436"/>
                  </a:cubicBezTo>
                  <a:cubicBezTo>
                    <a:pt x="4073" y="13588"/>
                    <a:pt x="4651" y="13648"/>
                    <a:pt x="5289" y="13648"/>
                  </a:cubicBezTo>
                  <a:lnTo>
                    <a:pt x="5714" y="13648"/>
                  </a:lnTo>
                  <a:cubicBezTo>
                    <a:pt x="5775" y="13648"/>
                    <a:pt x="5836" y="13648"/>
                    <a:pt x="5927" y="13618"/>
                  </a:cubicBezTo>
                  <a:lnTo>
                    <a:pt x="6049" y="13618"/>
                  </a:lnTo>
                  <a:cubicBezTo>
                    <a:pt x="6383" y="13557"/>
                    <a:pt x="6717" y="13527"/>
                    <a:pt x="7021" y="13436"/>
                  </a:cubicBezTo>
                  <a:cubicBezTo>
                    <a:pt x="7660" y="13253"/>
                    <a:pt x="8207" y="13010"/>
                    <a:pt x="8693" y="12676"/>
                  </a:cubicBezTo>
                  <a:cubicBezTo>
                    <a:pt x="9119" y="12372"/>
                    <a:pt x="9453" y="12038"/>
                    <a:pt x="9727" y="11642"/>
                  </a:cubicBezTo>
                  <a:cubicBezTo>
                    <a:pt x="10031" y="11217"/>
                    <a:pt x="10243" y="10700"/>
                    <a:pt x="10365" y="10214"/>
                  </a:cubicBezTo>
                  <a:cubicBezTo>
                    <a:pt x="10426" y="9940"/>
                    <a:pt x="10487" y="9606"/>
                    <a:pt x="10517" y="9302"/>
                  </a:cubicBezTo>
                  <a:cubicBezTo>
                    <a:pt x="10547" y="8968"/>
                    <a:pt x="10547" y="8664"/>
                    <a:pt x="10517" y="8360"/>
                  </a:cubicBezTo>
                  <a:cubicBezTo>
                    <a:pt x="10487" y="7752"/>
                    <a:pt x="10365" y="7144"/>
                    <a:pt x="10213" y="6566"/>
                  </a:cubicBezTo>
                  <a:cubicBezTo>
                    <a:pt x="9879" y="5442"/>
                    <a:pt x="9301" y="4347"/>
                    <a:pt x="8511" y="3253"/>
                  </a:cubicBezTo>
                  <a:cubicBezTo>
                    <a:pt x="7842" y="2372"/>
                    <a:pt x="7082" y="1521"/>
                    <a:pt x="6231" y="761"/>
                  </a:cubicBezTo>
                  <a:cubicBezTo>
                    <a:pt x="6201" y="730"/>
                    <a:pt x="6140" y="700"/>
                    <a:pt x="6110" y="670"/>
                  </a:cubicBezTo>
                  <a:cubicBezTo>
                    <a:pt x="5927" y="518"/>
                    <a:pt x="5775" y="366"/>
                    <a:pt x="5593" y="214"/>
                  </a:cubicBezTo>
                  <a:lnTo>
                    <a:pt x="5502" y="183"/>
                  </a:lnTo>
                  <a:cubicBezTo>
                    <a:pt x="5441" y="122"/>
                    <a:pt x="5380" y="62"/>
                    <a:pt x="5289" y="31"/>
                  </a:cubicBezTo>
                  <a:cubicBezTo>
                    <a:pt x="5289" y="1"/>
                    <a:pt x="5258" y="1"/>
                    <a:pt x="5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2"/>
            <p:cNvSpPr/>
            <p:nvPr/>
          </p:nvSpPr>
          <p:spPr>
            <a:xfrm>
              <a:off x="2390900" y="750300"/>
              <a:ext cx="249250" cy="324500"/>
            </a:xfrm>
            <a:custGeom>
              <a:avLst/>
              <a:gdLst/>
              <a:ahLst/>
              <a:cxnLst/>
              <a:rect l="l" t="t" r="r" b="b"/>
              <a:pathLst>
                <a:path w="9970" h="12980" extrusionOk="0">
                  <a:moveTo>
                    <a:pt x="4407" y="1"/>
                  </a:moveTo>
                  <a:lnTo>
                    <a:pt x="4407" y="1"/>
                  </a:lnTo>
                  <a:cubicBezTo>
                    <a:pt x="3496" y="821"/>
                    <a:pt x="2705" y="1672"/>
                    <a:pt x="2037" y="2584"/>
                  </a:cubicBezTo>
                  <a:cubicBezTo>
                    <a:pt x="1246" y="3678"/>
                    <a:pt x="669" y="4773"/>
                    <a:pt x="334" y="5897"/>
                  </a:cubicBezTo>
                  <a:cubicBezTo>
                    <a:pt x="152" y="6505"/>
                    <a:pt x="61" y="7083"/>
                    <a:pt x="0" y="7691"/>
                  </a:cubicBezTo>
                  <a:cubicBezTo>
                    <a:pt x="0" y="7995"/>
                    <a:pt x="0" y="8299"/>
                    <a:pt x="30" y="8633"/>
                  </a:cubicBezTo>
                  <a:cubicBezTo>
                    <a:pt x="61" y="8937"/>
                    <a:pt x="91" y="9241"/>
                    <a:pt x="152" y="9545"/>
                  </a:cubicBezTo>
                  <a:cubicBezTo>
                    <a:pt x="274" y="10031"/>
                    <a:pt x="486" y="10548"/>
                    <a:pt x="790" y="10973"/>
                  </a:cubicBezTo>
                  <a:cubicBezTo>
                    <a:pt x="1064" y="11369"/>
                    <a:pt x="1429" y="11703"/>
                    <a:pt x="1854" y="12007"/>
                  </a:cubicBezTo>
                  <a:cubicBezTo>
                    <a:pt x="2310" y="12341"/>
                    <a:pt x="2888" y="12584"/>
                    <a:pt x="3526" y="12767"/>
                  </a:cubicBezTo>
                  <a:cubicBezTo>
                    <a:pt x="4073" y="12919"/>
                    <a:pt x="4651" y="12979"/>
                    <a:pt x="5289" y="12979"/>
                  </a:cubicBezTo>
                  <a:lnTo>
                    <a:pt x="5714" y="12979"/>
                  </a:lnTo>
                  <a:lnTo>
                    <a:pt x="5988" y="12949"/>
                  </a:lnTo>
                  <a:lnTo>
                    <a:pt x="6049" y="12949"/>
                  </a:lnTo>
                  <a:cubicBezTo>
                    <a:pt x="6383" y="12888"/>
                    <a:pt x="6717" y="12828"/>
                    <a:pt x="7021" y="12767"/>
                  </a:cubicBezTo>
                  <a:cubicBezTo>
                    <a:pt x="7660" y="12584"/>
                    <a:pt x="8207" y="12341"/>
                    <a:pt x="8693" y="12007"/>
                  </a:cubicBezTo>
                  <a:cubicBezTo>
                    <a:pt x="9119" y="11703"/>
                    <a:pt x="9483" y="11369"/>
                    <a:pt x="9757" y="10973"/>
                  </a:cubicBezTo>
                  <a:cubicBezTo>
                    <a:pt x="9818" y="10852"/>
                    <a:pt x="9909" y="10730"/>
                    <a:pt x="9970" y="10609"/>
                  </a:cubicBezTo>
                  <a:lnTo>
                    <a:pt x="9970" y="10609"/>
                  </a:lnTo>
                  <a:cubicBezTo>
                    <a:pt x="9879" y="10669"/>
                    <a:pt x="9818" y="10761"/>
                    <a:pt x="9757" y="10821"/>
                  </a:cubicBezTo>
                  <a:cubicBezTo>
                    <a:pt x="9392" y="11125"/>
                    <a:pt x="8997" y="11399"/>
                    <a:pt x="8572" y="11581"/>
                  </a:cubicBezTo>
                  <a:cubicBezTo>
                    <a:pt x="8146" y="11794"/>
                    <a:pt x="7721" y="11916"/>
                    <a:pt x="7265" y="12007"/>
                  </a:cubicBezTo>
                  <a:cubicBezTo>
                    <a:pt x="6964" y="12044"/>
                    <a:pt x="6675" y="12070"/>
                    <a:pt x="6383" y="12070"/>
                  </a:cubicBezTo>
                  <a:cubicBezTo>
                    <a:pt x="6203" y="12070"/>
                    <a:pt x="6022" y="12060"/>
                    <a:pt x="5836" y="12037"/>
                  </a:cubicBezTo>
                  <a:cubicBezTo>
                    <a:pt x="5593" y="12007"/>
                    <a:pt x="5380" y="11976"/>
                    <a:pt x="5137" y="11916"/>
                  </a:cubicBezTo>
                  <a:cubicBezTo>
                    <a:pt x="4924" y="11824"/>
                    <a:pt x="4681" y="11764"/>
                    <a:pt x="4468" y="11672"/>
                  </a:cubicBezTo>
                  <a:cubicBezTo>
                    <a:pt x="4255" y="11581"/>
                    <a:pt x="4043" y="11460"/>
                    <a:pt x="3830" y="11308"/>
                  </a:cubicBezTo>
                  <a:cubicBezTo>
                    <a:pt x="3617" y="11186"/>
                    <a:pt x="3435" y="11065"/>
                    <a:pt x="3283" y="10913"/>
                  </a:cubicBezTo>
                  <a:cubicBezTo>
                    <a:pt x="2948" y="10639"/>
                    <a:pt x="2675" y="10335"/>
                    <a:pt x="2432" y="9970"/>
                  </a:cubicBezTo>
                  <a:cubicBezTo>
                    <a:pt x="2219" y="9636"/>
                    <a:pt x="2067" y="9271"/>
                    <a:pt x="1945" y="8876"/>
                  </a:cubicBezTo>
                  <a:cubicBezTo>
                    <a:pt x="1702" y="8055"/>
                    <a:pt x="1702" y="7204"/>
                    <a:pt x="1793" y="6384"/>
                  </a:cubicBezTo>
                  <a:cubicBezTo>
                    <a:pt x="1915" y="5472"/>
                    <a:pt x="2158" y="4560"/>
                    <a:pt x="2492" y="3709"/>
                  </a:cubicBezTo>
                  <a:cubicBezTo>
                    <a:pt x="2796" y="2858"/>
                    <a:pt x="3192" y="2037"/>
                    <a:pt x="3648" y="1216"/>
                  </a:cubicBezTo>
                  <a:cubicBezTo>
                    <a:pt x="3891" y="821"/>
                    <a:pt x="4134" y="396"/>
                    <a:pt x="4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2"/>
          <p:cNvGrpSpPr/>
          <p:nvPr/>
        </p:nvGrpSpPr>
        <p:grpSpPr>
          <a:xfrm>
            <a:off x="4655444" y="571201"/>
            <a:ext cx="204605" cy="264756"/>
            <a:chOff x="2390900" y="733575"/>
            <a:chExt cx="263700" cy="341225"/>
          </a:xfrm>
        </p:grpSpPr>
        <p:sp>
          <p:nvSpPr>
            <p:cNvPr id="991" name="Google Shape;991;p32"/>
            <p:cNvSpPr/>
            <p:nvPr/>
          </p:nvSpPr>
          <p:spPr>
            <a:xfrm>
              <a:off x="2390900" y="733575"/>
              <a:ext cx="263700" cy="341225"/>
            </a:xfrm>
            <a:custGeom>
              <a:avLst/>
              <a:gdLst/>
              <a:ahLst/>
              <a:cxnLst/>
              <a:rect l="l" t="t" r="r" b="b"/>
              <a:pathLst>
                <a:path w="10548" h="13649" extrusionOk="0">
                  <a:moveTo>
                    <a:pt x="5258" y="1"/>
                  </a:moveTo>
                  <a:cubicBezTo>
                    <a:pt x="5107" y="92"/>
                    <a:pt x="4955" y="214"/>
                    <a:pt x="4833" y="305"/>
                  </a:cubicBezTo>
                  <a:cubicBezTo>
                    <a:pt x="4803" y="335"/>
                    <a:pt x="4803" y="335"/>
                    <a:pt x="4772" y="366"/>
                  </a:cubicBezTo>
                  <a:cubicBezTo>
                    <a:pt x="4681" y="457"/>
                    <a:pt x="4559" y="548"/>
                    <a:pt x="4468" y="639"/>
                  </a:cubicBezTo>
                  <a:cubicBezTo>
                    <a:pt x="3526" y="1460"/>
                    <a:pt x="2705" y="2341"/>
                    <a:pt x="2037" y="3253"/>
                  </a:cubicBezTo>
                  <a:cubicBezTo>
                    <a:pt x="1246" y="4347"/>
                    <a:pt x="669" y="5442"/>
                    <a:pt x="334" y="6566"/>
                  </a:cubicBezTo>
                  <a:cubicBezTo>
                    <a:pt x="152" y="7174"/>
                    <a:pt x="61" y="7782"/>
                    <a:pt x="0" y="8390"/>
                  </a:cubicBezTo>
                  <a:cubicBezTo>
                    <a:pt x="0" y="8664"/>
                    <a:pt x="0" y="8998"/>
                    <a:pt x="30" y="9302"/>
                  </a:cubicBezTo>
                  <a:cubicBezTo>
                    <a:pt x="61" y="9636"/>
                    <a:pt x="91" y="9940"/>
                    <a:pt x="152" y="10214"/>
                  </a:cubicBezTo>
                  <a:cubicBezTo>
                    <a:pt x="274" y="10731"/>
                    <a:pt x="486" y="11217"/>
                    <a:pt x="790" y="11642"/>
                  </a:cubicBezTo>
                  <a:cubicBezTo>
                    <a:pt x="1064" y="12038"/>
                    <a:pt x="1429" y="12372"/>
                    <a:pt x="1854" y="12676"/>
                  </a:cubicBezTo>
                  <a:cubicBezTo>
                    <a:pt x="2310" y="13010"/>
                    <a:pt x="2888" y="13253"/>
                    <a:pt x="3526" y="13436"/>
                  </a:cubicBezTo>
                  <a:cubicBezTo>
                    <a:pt x="4073" y="13588"/>
                    <a:pt x="4651" y="13648"/>
                    <a:pt x="5289" y="13648"/>
                  </a:cubicBezTo>
                  <a:lnTo>
                    <a:pt x="5714" y="13648"/>
                  </a:lnTo>
                  <a:cubicBezTo>
                    <a:pt x="5775" y="13648"/>
                    <a:pt x="5836" y="13648"/>
                    <a:pt x="5927" y="13618"/>
                  </a:cubicBezTo>
                  <a:lnTo>
                    <a:pt x="6049" y="13618"/>
                  </a:lnTo>
                  <a:cubicBezTo>
                    <a:pt x="6383" y="13557"/>
                    <a:pt x="6717" y="13527"/>
                    <a:pt x="7021" y="13436"/>
                  </a:cubicBezTo>
                  <a:cubicBezTo>
                    <a:pt x="7660" y="13253"/>
                    <a:pt x="8207" y="13010"/>
                    <a:pt x="8693" y="12676"/>
                  </a:cubicBezTo>
                  <a:cubicBezTo>
                    <a:pt x="9119" y="12372"/>
                    <a:pt x="9453" y="12038"/>
                    <a:pt x="9727" y="11642"/>
                  </a:cubicBezTo>
                  <a:cubicBezTo>
                    <a:pt x="10031" y="11217"/>
                    <a:pt x="10243" y="10700"/>
                    <a:pt x="10365" y="10214"/>
                  </a:cubicBezTo>
                  <a:cubicBezTo>
                    <a:pt x="10426" y="9940"/>
                    <a:pt x="10487" y="9606"/>
                    <a:pt x="10517" y="9302"/>
                  </a:cubicBezTo>
                  <a:cubicBezTo>
                    <a:pt x="10547" y="8968"/>
                    <a:pt x="10547" y="8664"/>
                    <a:pt x="10517" y="8360"/>
                  </a:cubicBezTo>
                  <a:cubicBezTo>
                    <a:pt x="10487" y="7752"/>
                    <a:pt x="10365" y="7144"/>
                    <a:pt x="10213" y="6566"/>
                  </a:cubicBezTo>
                  <a:cubicBezTo>
                    <a:pt x="9879" y="5442"/>
                    <a:pt x="9301" y="4347"/>
                    <a:pt x="8511" y="3253"/>
                  </a:cubicBezTo>
                  <a:cubicBezTo>
                    <a:pt x="7842" y="2372"/>
                    <a:pt x="7082" y="1521"/>
                    <a:pt x="6231" y="761"/>
                  </a:cubicBezTo>
                  <a:cubicBezTo>
                    <a:pt x="6201" y="730"/>
                    <a:pt x="6140" y="700"/>
                    <a:pt x="6110" y="670"/>
                  </a:cubicBezTo>
                  <a:cubicBezTo>
                    <a:pt x="5927" y="518"/>
                    <a:pt x="5775" y="366"/>
                    <a:pt x="5593" y="214"/>
                  </a:cubicBezTo>
                  <a:lnTo>
                    <a:pt x="5502" y="183"/>
                  </a:lnTo>
                  <a:cubicBezTo>
                    <a:pt x="5441" y="122"/>
                    <a:pt x="5380" y="62"/>
                    <a:pt x="5289" y="31"/>
                  </a:cubicBezTo>
                  <a:cubicBezTo>
                    <a:pt x="5289" y="1"/>
                    <a:pt x="5258" y="1"/>
                    <a:pt x="5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2"/>
            <p:cNvSpPr/>
            <p:nvPr/>
          </p:nvSpPr>
          <p:spPr>
            <a:xfrm>
              <a:off x="2390900" y="750300"/>
              <a:ext cx="249250" cy="324500"/>
            </a:xfrm>
            <a:custGeom>
              <a:avLst/>
              <a:gdLst/>
              <a:ahLst/>
              <a:cxnLst/>
              <a:rect l="l" t="t" r="r" b="b"/>
              <a:pathLst>
                <a:path w="9970" h="12980" extrusionOk="0">
                  <a:moveTo>
                    <a:pt x="4407" y="1"/>
                  </a:moveTo>
                  <a:lnTo>
                    <a:pt x="4407" y="1"/>
                  </a:lnTo>
                  <a:cubicBezTo>
                    <a:pt x="3496" y="821"/>
                    <a:pt x="2705" y="1672"/>
                    <a:pt x="2037" y="2584"/>
                  </a:cubicBezTo>
                  <a:cubicBezTo>
                    <a:pt x="1246" y="3678"/>
                    <a:pt x="669" y="4773"/>
                    <a:pt x="334" y="5897"/>
                  </a:cubicBezTo>
                  <a:cubicBezTo>
                    <a:pt x="152" y="6505"/>
                    <a:pt x="61" y="7083"/>
                    <a:pt x="0" y="7691"/>
                  </a:cubicBezTo>
                  <a:cubicBezTo>
                    <a:pt x="0" y="7995"/>
                    <a:pt x="0" y="8299"/>
                    <a:pt x="30" y="8633"/>
                  </a:cubicBezTo>
                  <a:cubicBezTo>
                    <a:pt x="61" y="8937"/>
                    <a:pt x="91" y="9241"/>
                    <a:pt x="152" y="9545"/>
                  </a:cubicBezTo>
                  <a:cubicBezTo>
                    <a:pt x="274" y="10031"/>
                    <a:pt x="486" y="10548"/>
                    <a:pt x="790" y="10973"/>
                  </a:cubicBezTo>
                  <a:cubicBezTo>
                    <a:pt x="1064" y="11369"/>
                    <a:pt x="1429" y="11703"/>
                    <a:pt x="1854" y="12007"/>
                  </a:cubicBezTo>
                  <a:cubicBezTo>
                    <a:pt x="2310" y="12341"/>
                    <a:pt x="2888" y="12584"/>
                    <a:pt x="3526" y="12767"/>
                  </a:cubicBezTo>
                  <a:cubicBezTo>
                    <a:pt x="4073" y="12919"/>
                    <a:pt x="4651" y="12979"/>
                    <a:pt x="5289" y="12979"/>
                  </a:cubicBezTo>
                  <a:lnTo>
                    <a:pt x="5714" y="12979"/>
                  </a:lnTo>
                  <a:lnTo>
                    <a:pt x="5988" y="12949"/>
                  </a:lnTo>
                  <a:lnTo>
                    <a:pt x="6049" y="12949"/>
                  </a:lnTo>
                  <a:cubicBezTo>
                    <a:pt x="6383" y="12888"/>
                    <a:pt x="6717" y="12828"/>
                    <a:pt x="7021" y="12767"/>
                  </a:cubicBezTo>
                  <a:cubicBezTo>
                    <a:pt x="7660" y="12584"/>
                    <a:pt x="8207" y="12341"/>
                    <a:pt x="8693" y="12007"/>
                  </a:cubicBezTo>
                  <a:cubicBezTo>
                    <a:pt x="9119" y="11703"/>
                    <a:pt x="9483" y="11369"/>
                    <a:pt x="9757" y="10973"/>
                  </a:cubicBezTo>
                  <a:cubicBezTo>
                    <a:pt x="9818" y="10852"/>
                    <a:pt x="9909" y="10730"/>
                    <a:pt x="9970" y="10609"/>
                  </a:cubicBezTo>
                  <a:lnTo>
                    <a:pt x="9970" y="10609"/>
                  </a:lnTo>
                  <a:cubicBezTo>
                    <a:pt x="9879" y="10669"/>
                    <a:pt x="9818" y="10761"/>
                    <a:pt x="9757" y="10821"/>
                  </a:cubicBezTo>
                  <a:cubicBezTo>
                    <a:pt x="9392" y="11125"/>
                    <a:pt x="8997" y="11399"/>
                    <a:pt x="8572" y="11581"/>
                  </a:cubicBezTo>
                  <a:cubicBezTo>
                    <a:pt x="8146" y="11794"/>
                    <a:pt x="7721" y="11916"/>
                    <a:pt x="7265" y="12007"/>
                  </a:cubicBezTo>
                  <a:cubicBezTo>
                    <a:pt x="6964" y="12044"/>
                    <a:pt x="6675" y="12070"/>
                    <a:pt x="6383" y="12070"/>
                  </a:cubicBezTo>
                  <a:cubicBezTo>
                    <a:pt x="6203" y="12070"/>
                    <a:pt x="6022" y="12060"/>
                    <a:pt x="5836" y="12037"/>
                  </a:cubicBezTo>
                  <a:cubicBezTo>
                    <a:pt x="5593" y="12007"/>
                    <a:pt x="5380" y="11976"/>
                    <a:pt x="5137" y="11916"/>
                  </a:cubicBezTo>
                  <a:cubicBezTo>
                    <a:pt x="4924" y="11824"/>
                    <a:pt x="4681" y="11764"/>
                    <a:pt x="4468" y="11672"/>
                  </a:cubicBezTo>
                  <a:cubicBezTo>
                    <a:pt x="4255" y="11581"/>
                    <a:pt x="4043" y="11460"/>
                    <a:pt x="3830" y="11308"/>
                  </a:cubicBezTo>
                  <a:cubicBezTo>
                    <a:pt x="3617" y="11186"/>
                    <a:pt x="3435" y="11065"/>
                    <a:pt x="3283" y="10913"/>
                  </a:cubicBezTo>
                  <a:cubicBezTo>
                    <a:pt x="2948" y="10639"/>
                    <a:pt x="2675" y="10335"/>
                    <a:pt x="2432" y="9970"/>
                  </a:cubicBezTo>
                  <a:cubicBezTo>
                    <a:pt x="2219" y="9636"/>
                    <a:pt x="2067" y="9271"/>
                    <a:pt x="1945" y="8876"/>
                  </a:cubicBezTo>
                  <a:cubicBezTo>
                    <a:pt x="1702" y="8055"/>
                    <a:pt x="1702" y="7204"/>
                    <a:pt x="1793" y="6384"/>
                  </a:cubicBezTo>
                  <a:cubicBezTo>
                    <a:pt x="1915" y="5472"/>
                    <a:pt x="2158" y="4560"/>
                    <a:pt x="2492" y="3709"/>
                  </a:cubicBezTo>
                  <a:cubicBezTo>
                    <a:pt x="2796" y="2858"/>
                    <a:pt x="3192" y="2037"/>
                    <a:pt x="3648" y="1216"/>
                  </a:cubicBezTo>
                  <a:cubicBezTo>
                    <a:pt x="3891" y="821"/>
                    <a:pt x="4134" y="396"/>
                    <a:pt x="4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32"/>
          <p:cNvGrpSpPr/>
          <p:nvPr/>
        </p:nvGrpSpPr>
        <p:grpSpPr>
          <a:xfrm>
            <a:off x="3337719" y="4511376"/>
            <a:ext cx="204605" cy="264756"/>
            <a:chOff x="2390900" y="733575"/>
            <a:chExt cx="263700" cy="341225"/>
          </a:xfrm>
        </p:grpSpPr>
        <p:sp>
          <p:nvSpPr>
            <p:cNvPr id="994" name="Google Shape;994;p32"/>
            <p:cNvSpPr/>
            <p:nvPr/>
          </p:nvSpPr>
          <p:spPr>
            <a:xfrm>
              <a:off x="2390900" y="733575"/>
              <a:ext cx="263700" cy="341225"/>
            </a:xfrm>
            <a:custGeom>
              <a:avLst/>
              <a:gdLst/>
              <a:ahLst/>
              <a:cxnLst/>
              <a:rect l="l" t="t" r="r" b="b"/>
              <a:pathLst>
                <a:path w="10548" h="13649" extrusionOk="0">
                  <a:moveTo>
                    <a:pt x="5258" y="1"/>
                  </a:moveTo>
                  <a:cubicBezTo>
                    <a:pt x="5107" y="92"/>
                    <a:pt x="4955" y="214"/>
                    <a:pt x="4833" y="305"/>
                  </a:cubicBezTo>
                  <a:cubicBezTo>
                    <a:pt x="4803" y="335"/>
                    <a:pt x="4803" y="335"/>
                    <a:pt x="4772" y="366"/>
                  </a:cubicBezTo>
                  <a:cubicBezTo>
                    <a:pt x="4681" y="457"/>
                    <a:pt x="4559" y="548"/>
                    <a:pt x="4468" y="639"/>
                  </a:cubicBezTo>
                  <a:cubicBezTo>
                    <a:pt x="3526" y="1460"/>
                    <a:pt x="2705" y="2341"/>
                    <a:pt x="2037" y="3253"/>
                  </a:cubicBezTo>
                  <a:cubicBezTo>
                    <a:pt x="1246" y="4347"/>
                    <a:pt x="669" y="5442"/>
                    <a:pt x="334" y="6566"/>
                  </a:cubicBezTo>
                  <a:cubicBezTo>
                    <a:pt x="152" y="7174"/>
                    <a:pt x="61" y="7782"/>
                    <a:pt x="0" y="8390"/>
                  </a:cubicBezTo>
                  <a:cubicBezTo>
                    <a:pt x="0" y="8664"/>
                    <a:pt x="0" y="8998"/>
                    <a:pt x="30" y="9302"/>
                  </a:cubicBezTo>
                  <a:cubicBezTo>
                    <a:pt x="61" y="9636"/>
                    <a:pt x="91" y="9940"/>
                    <a:pt x="152" y="10214"/>
                  </a:cubicBezTo>
                  <a:cubicBezTo>
                    <a:pt x="274" y="10731"/>
                    <a:pt x="486" y="11217"/>
                    <a:pt x="790" y="11642"/>
                  </a:cubicBezTo>
                  <a:cubicBezTo>
                    <a:pt x="1064" y="12038"/>
                    <a:pt x="1429" y="12372"/>
                    <a:pt x="1854" y="12676"/>
                  </a:cubicBezTo>
                  <a:cubicBezTo>
                    <a:pt x="2310" y="13010"/>
                    <a:pt x="2888" y="13253"/>
                    <a:pt x="3526" y="13436"/>
                  </a:cubicBezTo>
                  <a:cubicBezTo>
                    <a:pt x="4073" y="13588"/>
                    <a:pt x="4651" y="13648"/>
                    <a:pt x="5289" y="13648"/>
                  </a:cubicBezTo>
                  <a:lnTo>
                    <a:pt x="5714" y="13648"/>
                  </a:lnTo>
                  <a:cubicBezTo>
                    <a:pt x="5775" y="13648"/>
                    <a:pt x="5836" y="13648"/>
                    <a:pt x="5927" y="13618"/>
                  </a:cubicBezTo>
                  <a:lnTo>
                    <a:pt x="6049" y="13618"/>
                  </a:lnTo>
                  <a:cubicBezTo>
                    <a:pt x="6383" y="13557"/>
                    <a:pt x="6717" y="13527"/>
                    <a:pt x="7021" y="13436"/>
                  </a:cubicBezTo>
                  <a:cubicBezTo>
                    <a:pt x="7660" y="13253"/>
                    <a:pt x="8207" y="13010"/>
                    <a:pt x="8693" y="12676"/>
                  </a:cubicBezTo>
                  <a:cubicBezTo>
                    <a:pt x="9119" y="12372"/>
                    <a:pt x="9453" y="12038"/>
                    <a:pt x="9727" y="11642"/>
                  </a:cubicBezTo>
                  <a:cubicBezTo>
                    <a:pt x="10031" y="11217"/>
                    <a:pt x="10243" y="10700"/>
                    <a:pt x="10365" y="10214"/>
                  </a:cubicBezTo>
                  <a:cubicBezTo>
                    <a:pt x="10426" y="9940"/>
                    <a:pt x="10487" y="9606"/>
                    <a:pt x="10517" y="9302"/>
                  </a:cubicBezTo>
                  <a:cubicBezTo>
                    <a:pt x="10547" y="8968"/>
                    <a:pt x="10547" y="8664"/>
                    <a:pt x="10517" y="8360"/>
                  </a:cubicBezTo>
                  <a:cubicBezTo>
                    <a:pt x="10487" y="7752"/>
                    <a:pt x="10365" y="7144"/>
                    <a:pt x="10213" y="6566"/>
                  </a:cubicBezTo>
                  <a:cubicBezTo>
                    <a:pt x="9879" y="5442"/>
                    <a:pt x="9301" y="4347"/>
                    <a:pt x="8511" y="3253"/>
                  </a:cubicBezTo>
                  <a:cubicBezTo>
                    <a:pt x="7842" y="2372"/>
                    <a:pt x="7082" y="1521"/>
                    <a:pt x="6231" y="761"/>
                  </a:cubicBezTo>
                  <a:cubicBezTo>
                    <a:pt x="6201" y="730"/>
                    <a:pt x="6140" y="700"/>
                    <a:pt x="6110" y="670"/>
                  </a:cubicBezTo>
                  <a:cubicBezTo>
                    <a:pt x="5927" y="518"/>
                    <a:pt x="5775" y="366"/>
                    <a:pt x="5593" y="214"/>
                  </a:cubicBezTo>
                  <a:lnTo>
                    <a:pt x="5502" y="183"/>
                  </a:lnTo>
                  <a:cubicBezTo>
                    <a:pt x="5441" y="122"/>
                    <a:pt x="5380" y="62"/>
                    <a:pt x="5289" y="31"/>
                  </a:cubicBezTo>
                  <a:cubicBezTo>
                    <a:pt x="5289" y="1"/>
                    <a:pt x="5258" y="1"/>
                    <a:pt x="5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2"/>
            <p:cNvSpPr/>
            <p:nvPr/>
          </p:nvSpPr>
          <p:spPr>
            <a:xfrm>
              <a:off x="2390900" y="750300"/>
              <a:ext cx="249250" cy="324500"/>
            </a:xfrm>
            <a:custGeom>
              <a:avLst/>
              <a:gdLst/>
              <a:ahLst/>
              <a:cxnLst/>
              <a:rect l="l" t="t" r="r" b="b"/>
              <a:pathLst>
                <a:path w="9970" h="12980" extrusionOk="0">
                  <a:moveTo>
                    <a:pt x="4407" y="1"/>
                  </a:moveTo>
                  <a:lnTo>
                    <a:pt x="4407" y="1"/>
                  </a:lnTo>
                  <a:cubicBezTo>
                    <a:pt x="3496" y="821"/>
                    <a:pt x="2705" y="1672"/>
                    <a:pt x="2037" y="2584"/>
                  </a:cubicBezTo>
                  <a:cubicBezTo>
                    <a:pt x="1246" y="3678"/>
                    <a:pt x="669" y="4773"/>
                    <a:pt x="334" y="5897"/>
                  </a:cubicBezTo>
                  <a:cubicBezTo>
                    <a:pt x="152" y="6505"/>
                    <a:pt x="61" y="7083"/>
                    <a:pt x="0" y="7691"/>
                  </a:cubicBezTo>
                  <a:cubicBezTo>
                    <a:pt x="0" y="7995"/>
                    <a:pt x="0" y="8299"/>
                    <a:pt x="30" y="8633"/>
                  </a:cubicBezTo>
                  <a:cubicBezTo>
                    <a:pt x="61" y="8937"/>
                    <a:pt x="91" y="9241"/>
                    <a:pt x="152" y="9545"/>
                  </a:cubicBezTo>
                  <a:cubicBezTo>
                    <a:pt x="274" y="10031"/>
                    <a:pt x="486" y="10548"/>
                    <a:pt x="790" y="10973"/>
                  </a:cubicBezTo>
                  <a:cubicBezTo>
                    <a:pt x="1064" y="11369"/>
                    <a:pt x="1429" y="11703"/>
                    <a:pt x="1854" y="12007"/>
                  </a:cubicBezTo>
                  <a:cubicBezTo>
                    <a:pt x="2310" y="12341"/>
                    <a:pt x="2888" y="12584"/>
                    <a:pt x="3526" y="12767"/>
                  </a:cubicBezTo>
                  <a:cubicBezTo>
                    <a:pt x="4073" y="12919"/>
                    <a:pt x="4651" y="12979"/>
                    <a:pt x="5289" y="12979"/>
                  </a:cubicBezTo>
                  <a:lnTo>
                    <a:pt x="5714" y="12979"/>
                  </a:lnTo>
                  <a:lnTo>
                    <a:pt x="5988" y="12949"/>
                  </a:lnTo>
                  <a:lnTo>
                    <a:pt x="6049" y="12949"/>
                  </a:lnTo>
                  <a:cubicBezTo>
                    <a:pt x="6383" y="12888"/>
                    <a:pt x="6717" y="12828"/>
                    <a:pt x="7021" y="12767"/>
                  </a:cubicBezTo>
                  <a:cubicBezTo>
                    <a:pt x="7660" y="12584"/>
                    <a:pt x="8207" y="12341"/>
                    <a:pt x="8693" y="12007"/>
                  </a:cubicBezTo>
                  <a:cubicBezTo>
                    <a:pt x="9119" y="11703"/>
                    <a:pt x="9483" y="11369"/>
                    <a:pt x="9757" y="10973"/>
                  </a:cubicBezTo>
                  <a:cubicBezTo>
                    <a:pt x="9818" y="10852"/>
                    <a:pt x="9909" y="10730"/>
                    <a:pt x="9970" y="10609"/>
                  </a:cubicBezTo>
                  <a:lnTo>
                    <a:pt x="9970" y="10609"/>
                  </a:lnTo>
                  <a:cubicBezTo>
                    <a:pt x="9879" y="10669"/>
                    <a:pt x="9818" y="10761"/>
                    <a:pt x="9757" y="10821"/>
                  </a:cubicBezTo>
                  <a:cubicBezTo>
                    <a:pt x="9392" y="11125"/>
                    <a:pt x="8997" y="11399"/>
                    <a:pt x="8572" y="11581"/>
                  </a:cubicBezTo>
                  <a:cubicBezTo>
                    <a:pt x="8146" y="11794"/>
                    <a:pt x="7721" y="11916"/>
                    <a:pt x="7265" y="12007"/>
                  </a:cubicBezTo>
                  <a:cubicBezTo>
                    <a:pt x="6964" y="12044"/>
                    <a:pt x="6675" y="12070"/>
                    <a:pt x="6383" y="12070"/>
                  </a:cubicBezTo>
                  <a:cubicBezTo>
                    <a:pt x="6203" y="12070"/>
                    <a:pt x="6022" y="12060"/>
                    <a:pt x="5836" y="12037"/>
                  </a:cubicBezTo>
                  <a:cubicBezTo>
                    <a:pt x="5593" y="12007"/>
                    <a:pt x="5380" y="11976"/>
                    <a:pt x="5137" y="11916"/>
                  </a:cubicBezTo>
                  <a:cubicBezTo>
                    <a:pt x="4924" y="11824"/>
                    <a:pt x="4681" y="11764"/>
                    <a:pt x="4468" y="11672"/>
                  </a:cubicBezTo>
                  <a:cubicBezTo>
                    <a:pt x="4255" y="11581"/>
                    <a:pt x="4043" y="11460"/>
                    <a:pt x="3830" y="11308"/>
                  </a:cubicBezTo>
                  <a:cubicBezTo>
                    <a:pt x="3617" y="11186"/>
                    <a:pt x="3435" y="11065"/>
                    <a:pt x="3283" y="10913"/>
                  </a:cubicBezTo>
                  <a:cubicBezTo>
                    <a:pt x="2948" y="10639"/>
                    <a:pt x="2675" y="10335"/>
                    <a:pt x="2432" y="9970"/>
                  </a:cubicBezTo>
                  <a:cubicBezTo>
                    <a:pt x="2219" y="9636"/>
                    <a:pt x="2067" y="9271"/>
                    <a:pt x="1945" y="8876"/>
                  </a:cubicBezTo>
                  <a:cubicBezTo>
                    <a:pt x="1702" y="8055"/>
                    <a:pt x="1702" y="7204"/>
                    <a:pt x="1793" y="6384"/>
                  </a:cubicBezTo>
                  <a:cubicBezTo>
                    <a:pt x="1915" y="5472"/>
                    <a:pt x="2158" y="4560"/>
                    <a:pt x="2492" y="3709"/>
                  </a:cubicBezTo>
                  <a:cubicBezTo>
                    <a:pt x="2796" y="2858"/>
                    <a:pt x="3192" y="2037"/>
                    <a:pt x="3648" y="1216"/>
                  </a:cubicBezTo>
                  <a:cubicBezTo>
                    <a:pt x="3891" y="821"/>
                    <a:pt x="4134" y="396"/>
                    <a:pt x="4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Black"/>
              <a:buNone/>
              <a:defRPr sz="3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Black"/>
              <a:buNone/>
              <a:defRPr sz="3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Black"/>
              <a:buNone/>
              <a:defRPr sz="3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Black"/>
              <a:buNone/>
              <a:defRPr sz="3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Black"/>
              <a:buNone/>
              <a:defRPr sz="3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Black"/>
              <a:buNone/>
              <a:defRPr sz="3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Black"/>
              <a:buNone/>
              <a:defRPr sz="3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Black"/>
              <a:buNone/>
              <a:defRPr sz="3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ubik Black"/>
              <a:buNone/>
              <a:defRPr sz="3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Char char="●"/>
              <a:defRPr sz="18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8" r:id="rId2"/>
    <p:sldLayoutId id="2147483676" r:id="rId3"/>
    <p:sldLayoutId id="2147483677" r:id="rId4"/>
    <p:sldLayoutId id="214748367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43;p40">
            <a:extLst>
              <a:ext uri="{FF2B5EF4-FFF2-40B4-BE49-F238E27FC236}">
                <a16:creationId xmlns:a16="http://schemas.microsoft.com/office/drawing/2014/main" id="{796BE4F2-2E32-C44C-F7D4-A97299B809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5749" y="292260"/>
            <a:ext cx="45567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dirty="0"/>
              <a:t>Who am I ?</a:t>
            </a:r>
            <a:endParaRPr sz="2400" i="1" dirty="0"/>
          </a:p>
        </p:txBody>
      </p:sp>
      <p:pic>
        <p:nvPicPr>
          <p:cNvPr id="1026" name="Picture 2" descr="Images de Science – Téléchargement gratuit sur Freepik">
            <a:extLst>
              <a:ext uri="{FF2B5EF4-FFF2-40B4-BE49-F238E27FC236}">
                <a16:creationId xmlns:a16="http://schemas.microsoft.com/office/drawing/2014/main" id="{1CB865AE-2C6B-30DC-311C-6190DE746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EDF5F7"/>
              </a:clrFrom>
              <a:clrTo>
                <a:srgbClr val="EDF5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1825490"/>
            <a:ext cx="1843039" cy="1843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thousand tales of plant defense - MSU-DOE Plant Research Laboratory">
            <a:extLst>
              <a:ext uri="{FF2B5EF4-FFF2-40B4-BE49-F238E27FC236}">
                <a16:creationId xmlns:a16="http://schemas.microsoft.com/office/drawing/2014/main" id="{267DBE25-2675-E958-9CE7-64BA46807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6501" y="2089063"/>
            <a:ext cx="1970998" cy="131589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es 4 qualités à avoir pour devenir un bon développeur web par DM66">
            <a:extLst>
              <a:ext uri="{FF2B5EF4-FFF2-40B4-BE49-F238E27FC236}">
                <a16:creationId xmlns:a16="http://schemas.microsoft.com/office/drawing/2014/main" id="{4BEEC6E8-6048-3FB6-8E86-D662DA606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261" y="2124550"/>
            <a:ext cx="2217294" cy="12449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E158A4A8-2C49-1622-D1F4-6A4D7D3C836B}"/>
              </a:ext>
            </a:extLst>
          </p:cNvPr>
          <p:cNvSpPr txBox="1"/>
          <p:nvPr/>
        </p:nvSpPr>
        <p:spPr>
          <a:xfrm>
            <a:off x="2275856" y="1418762"/>
            <a:ext cx="2029716" cy="1600334"/>
          </a:xfrm>
          <a:custGeom>
            <a:avLst/>
            <a:gdLst>
              <a:gd name="connsiteX0" fmla="*/ 0 w 2029716"/>
              <a:gd name="connsiteY0" fmla="*/ 266728 h 1600334"/>
              <a:gd name="connsiteX1" fmla="*/ 266728 w 2029716"/>
              <a:gd name="connsiteY1" fmla="*/ 0 h 1600334"/>
              <a:gd name="connsiteX2" fmla="*/ 780444 w 2029716"/>
              <a:gd name="connsiteY2" fmla="*/ 0 h 1600334"/>
              <a:gd name="connsiteX3" fmla="*/ 1309122 w 2029716"/>
              <a:gd name="connsiteY3" fmla="*/ 0 h 1600334"/>
              <a:gd name="connsiteX4" fmla="*/ 1762988 w 2029716"/>
              <a:gd name="connsiteY4" fmla="*/ 0 h 1600334"/>
              <a:gd name="connsiteX5" fmla="*/ 2029716 w 2029716"/>
              <a:gd name="connsiteY5" fmla="*/ 266728 h 1600334"/>
              <a:gd name="connsiteX6" fmla="*/ 2029716 w 2029716"/>
              <a:gd name="connsiteY6" fmla="*/ 810836 h 1600334"/>
              <a:gd name="connsiteX7" fmla="*/ 2029716 w 2029716"/>
              <a:gd name="connsiteY7" fmla="*/ 1333606 h 1600334"/>
              <a:gd name="connsiteX8" fmla="*/ 1762988 w 2029716"/>
              <a:gd name="connsiteY8" fmla="*/ 1600334 h 1600334"/>
              <a:gd name="connsiteX9" fmla="*/ 1279197 w 2029716"/>
              <a:gd name="connsiteY9" fmla="*/ 1600334 h 1600334"/>
              <a:gd name="connsiteX10" fmla="*/ 765481 w 2029716"/>
              <a:gd name="connsiteY10" fmla="*/ 1600334 h 1600334"/>
              <a:gd name="connsiteX11" fmla="*/ 266728 w 2029716"/>
              <a:gd name="connsiteY11" fmla="*/ 1600334 h 1600334"/>
              <a:gd name="connsiteX12" fmla="*/ 0 w 2029716"/>
              <a:gd name="connsiteY12" fmla="*/ 1333606 h 1600334"/>
              <a:gd name="connsiteX13" fmla="*/ 0 w 2029716"/>
              <a:gd name="connsiteY13" fmla="*/ 800167 h 1600334"/>
              <a:gd name="connsiteX14" fmla="*/ 0 w 2029716"/>
              <a:gd name="connsiteY14" fmla="*/ 266728 h 1600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29716" h="1600334" extrusionOk="0">
                <a:moveTo>
                  <a:pt x="0" y="266728"/>
                </a:moveTo>
                <a:cubicBezTo>
                  <a:pt x="37921" y="134487"/>
                  <a:pt x="101148" y="-10033"/>
                  <a:pt x="266728" y="0"/>
                </a:cubicBezTo>
                <a:cubicBezTo>
                  <a:pt x="413867" y="-51730"/>
                  <a:pt x="553596" y="402"/>
                  <a:pt x="780444" y="0"/>
                </a:cubicBezTo>
                <a:cubicBezTo>
                  <a:pt x="1007292" y="-402"/>
                  <a:pt x="1123067" y="58349"/>
                  <a:pt x="1309122" y="0"/>
                </a:cubicBezTo>
                <a:cubicBezTo>
                  <a:pt x="1495177" y="-58349"/>
                  <a:pt x="1670988" y="30879"/>
                  <a:pt x="1762988" y="0"/>
                </a:cubicBezTo>
                <a:cubicBezTo>
                  <a:pt x="1935069" y="-11031"/>
                  <a:pt x="2017528" y="107642"/>
                  <a:pt x="2029716" y="266728"/>
                </a:cubicBezTo>
                <a:cubicBezTo>
                  <a:pt x="2069879" y="495080"/>
                  <a:pt x="1968267" y="608520"/>
                  <a:pt x="2029716" y="810836"/>
                </a:cubicBezTo>
                <a:cubicBezTo>
                  <a:pt x="2091165" y="1013152"/>
                  <a:pt x="2003444" y="1087527"/>
                  <a:pt x="2029716" y="1333606"/>
                </a:cubicBezTo>
                <a:cubicBezTo>
                  <a:pt x="2027806" y="1477275"/>
                  <a:pt x="1892587" y="1588892"/>
                  <a:pt x="1762988" y="1600334"/>
                </a:cubicBezTo>
                <a:cubicBezTo>
                  <a:pt x="1581692" y="1654788"/>
                  <a:pt x="1460963" y="1580340"/>
                  <a:pt x="1279197" y="1600334"/>
                </a:cubicBezTo>
                <a:cubicBezTo>
                  <a:pt x="1097431" y="1620328"/>
                  <a:pt x="895028" y="1569573"/>
                  <a:pt x="765481" y="1600334"/>
                </a:cubicBezTo>
                <a:cubicBezTo>
                  <a:pt x="635934" y="1631095"/>
                  <a:pt x="455406" y="1562078"/>
                  <a:pt x="266728" y="1600334"/>
                </a:cubicBezTo>
                <a:cubicBezTo>
                  <a:pt x="115275" y="1633133"/>
                  <a:pt x="21446" y="1496193"/>
                  <a:pt x="0" y="1333606"/>
                </a:cubicBezTo>
                <a:cubicBezTo>
                  <a:pt x="-28464" y="1111948"/>
                  <a:pt x="53636" y="984111"/>
                  <a:pt x="0" y="800167"/>
                </a:cubicBezTo>
                <a:cubicBezTo>
                  <a:pt x="-53636" y="616223"/>
                  <a:pt x="19519" y="432403"/>
                  <a:pt x="0" y="266728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754675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100"/>
              <a:buFont typeface="Barlow Medium"/>
              <a:buNone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" sz="1800" b="1" dirty="0"/>
              <a:t>What ?</a:t>
            </a:r>
            <a:endParaRPr lang="fr-FR" sz="700" dirty="0">
              <a:solidFill>
                <a:srgbClr val="000000"/>
              </a:solidFill>
              <a:latin typeface="Barlow Medium" panose="00000600000000000000" pitchFamily="2" charset="0"/>
            </a:endParaRPr>
          </a:p>
          <a:p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S</a:t>
            </a:r>
            <a:r>
              <a:rPr lang="fr-FR" sz="1400" b="0" i="0" dirty="0"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howcase </a:t>
            </a:r>
            <a:r>
              <a:rPr lang="fr-FR" sz="1400" b="0" i="0" dirty="0" err="1"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website</a:t>
            </a:r>
            <a:r>
              <a:rPr lang="fr-FR" sz="1400" b="0" i="0" dirty="0"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 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for a fictional research laboratory in medical biology</a:t>
            </a:r>
            <a:endParaRPr lang="fr-FR" sz="1200" dirty="0">
              <a:solidFill>
                <a:srgbClr val="000000"/>
              </a:solidFill>
              <a:latin typeface="Barlow Medium" panose="00000600000000000000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8FF2685-0CA0-62E0-9DCB-ECA8B0597E0C}"/>
              </a:ext>
            </a:extLst>
          </p:cNvPr>
          <p:cNvSpPr txBox="1"/>
          <p:nvPr/>
        </p:nvSpPr>
        <p:spPr>
          <a:xfrm>
            <a:off x="4636753" y="1418761"/>
            <a:ext cx="2029716" cy="1335322"/>
          </a:xfrm>
          <a:custGeom>
            <a:avLst/>
            <a:gdLst>
              <a:gd name="connsiteX0" fmla="*/ 0 w 2029716"/>
              <a:gd name="connsiteY0" fmla="*/ 222558 h 1335322"/>
              <a:gd name="connsiteX1" fmla="*/ 222558 w 2029716"/>
              <a:gd name="connsiteY1" fmla="*/ 0 h 1335322"/>
              <a:gd name="connsiteX2" fmla="*/ 719066 w 2029716"/>
              <a:gd name="connsiteY2" fmla="*/ 0 h 1335322"/>
              <a:gd name="connsiteX3" fmla="*/ 1247266 w 2029716"/>
              <a:gd name="connsiteY3" fmla="*/ 0 h 1335322"/>
              <a:gd name="connsiteX4" fmla="*/ 1807158 w 2029716"/>
              <a:gd name="connsiteY4" fmla="*/ 0 h 1335322"/>
              <a:gd name="connsiteX5" fmla="*/ 2029716 w 2029716"/>
              <a:gd name="connsiteY5" fmla="*/ 222558 h 1335322"/>
              <a:gd name="connsiteX6" fmla="*/ 2029716 w 2029716"/>
              <a:gd name="connsiteY6" fmla="*/ 667661 h 1335322"/>
              <a:gd name="connsiteX7" fmla="*/ 2029716 w 2029716"/>
              <a:gd name="connsiteY7" fmla="*/ 1112764 h 1335322"/>
              <a:gd name="connsiteX8" fmla="*/ 1807158 w 2029716"/>
              <a:gd name="connsiteY8" fmla="*/ 1335322 h 1335322"/>
              <a:gd name="connsiteX9" fmla="*/ 1247266 w 2029716"/>
              <a:gd name="connsiteY9" fmla="*/ 1335322 h 1335322"/>
              <a:gd name="connsiteX10" fmla="*/ 766604 w 2029716"/>
              <a:gd name="connsiteY10" fmla="*/ 1335322 h 1335322"/>
              <a:gd name="connsiteX11" fmla="*/ 222558 w 2029716"/>
              <a:gd name="connsiteY11" fmla="*/ 1335322 h 1335322"/>
              <a:gd name="connsiteX12" fmla="*/ 0 w 2029716"/>
              <a:gd name="connsiteY12" fmla="*/ 1112764 h 1335322"/>
              <a:gd name="connsiteX13" fmla="*/ 0 w 2029716"/>
              <a:gd name="connsiteY13" fmla="*/ 685465 h 1335322"/>
              <a:gd name="connsiteX14" fmla="*/ 0 w 2029716"/>
              <a:gd name="connsiteY14" fmla="*/ 222558 h 1335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29716" h="1335322" extrusionOk="0">
                <a:moveTo>
                  <a:pt x="0" y="222558"/>
                </a:moveTo>
                <a:cubicBezTo>
                  <a:pt x="5187" y="123340"/>
                  <a:pt x="76215" y="-8156"/>
                  <a:pt x="222558" y="0"/>
                </a:cubicBezTo>
                <a:cubicBezTo>
                  <a:pt x="410661" y="-17777"/>
                  <a:pt x="556033" y="5699"/>
                  <a:pt x="719066" y="0"/>
                </a:cubicBezTo>
                <a:cubicBezTo>
                  <a:pt x="882099" y="-5699"/>
                  <a:pt x="1104850" y="1066"/>
                  <a:pt x="1247266" y="0"/>
                </a:cubicBezTo>
                <a:cubicBezTo>
                  <a:pt x="1389682" y="-1066"/>
                  <a:pt x="1667735" y="18098"/>
                  <a:pt x="1807158" y="0"/>
                </a:cubicBezTo>
                <a:cubicBezTo>
                  <a:pt x="1927312" y="2631"/>
                  <a:pt x="2025098" y="95733"/>
                  <a:pt x="2029716" y="222558"/>
                </a:cubicBezTo>
                <a:cubicBezTo>
                  <a:pt x="2024206" y="357232"/>
                  <a:pt x="2044526" y="510792"/>
                  <a:pt x="2029716" y="667661"/>
                </a:cubicBezTo>
                <a:cubicBezTo>
                  <a:pt x="2014906" y="824530"/>
                  <a:pt x="2030723" y="1006498"/>
                  <a:pt x="2029716" y="1112764"/>
                </a:cubicBezTo>
                <a:cubicBezTo>
                  <a:pt x="2048687" y="1243912"/>
                  <a:pt x="1931728" y="1321602"/>
                  <a:pt x="1807158" y="1335322"/>
                </a:cubicBezTo>
                <a:cubicBezTo>
                  <a:pt x="1596506" y="1352345"/>
                  <a:pt x="1468818" y="1322517"/>
                  <a:pt x="1247266" y="1335322"/>
                </a:cubicBezTo>
                <a:cubicBezTo>
                  <a:pt x="1025714" y="1348127"/>
                  <a:pt x="939827" y="1349115"/>
                  <a:pt x="766604" y="1335322"/>
                </a:cubicBezTo>
                <a:cubicBezTo>
                  <a:pt x="593381" y="1321529"/>
                  <a:pt x="401544" y="1315066"/>
                  <a:pt x="222558" y="1335322"/>
                </a:cubicBezTo>
                <a:cubicBezTo>
                  <a:pt x="103235" y="1334051"/>
                  <a:pt x="-10657" y="1244806"/>
                  <a:pt x="0" y="1112764"/>
                </a:cubicBezTo>
                <a:cubicBezTo>
                  <a:pt x="-21092" y="1019797"/>
                  <a:pt x="-2245" y="841817"/>
                  <a:pt x="0" y="685465"/>
                </a:cubicBezTo>
                <a:cubicBezTo>
                  <a:pt x="2245" y="529113"/>
                  <a:pt x="16242" y="442631"/>
                  <a:pt x="0" y="222558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557139444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100"/>
              <a:buFont typeface="Barlow Medium"/>
              <a:buNone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" sz="1800" b="1" dirty="0"/>
              <a:t>Why ?</a:t>
            </a:r>
            <a:endParaRPr lang="en-US" sz="1200" dirty="0">
              <a:solidFill>
                <a:srgbClr val="000000"/>
              </a:solidFill>
              <a:latin typeface="Barlow Medium" panose="00000600000000000000" pitchFamily="2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There is not much on this topic</a:t>
            </a:r>
            <a:endParaRPr lang="fr-FR" sz="1400" dirty="0">
              <a:solidFill>
                <a:srgbClr val="000000"/>
              </a:solidFill>
              <a:latin typeface="Barlow Medium" panose="000006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D337E6A-F08D-ED2D-212C-AC7C119526A8}"/>
              </a:ext>
            </a:extLst>
          </p:cNvPr>
          <p:cNvSpPr txBox="1"/>
          <p:nvPr/>
        </p:nvSpPr>
        <p:spPr>
          <a:xfrm>
            <a:off x="4636753" y="2932595"/>
            <a:ext cx="2029716" cy="1626983"/>
          </a:xfrm>
          <a:custGeom>
            <a:avLst/>
            <a:gdLst>
              <a:gd name="connsiteX0" fmla="*/ 0 w 2029716"/>
              <a:gd name="connsiteY0" fmla="*/ 271169 h 1626983"/>
              <a:gd name="connsiteX1" fmla="*/ 271169 w 2029716"/>
              <a:gd name="connsiteY1" fmla="*/ 0 h 1626983"/>
              <a:gd name="connsiteX2" fmla="*/ 781835 w 2029716"/>
              <a:gd name="connsiteY2" fmla="*/ 0 h 1626983"/>
              <a:gd name="connsiteX3" fmla="*/ 1307376 w 2029716"/>
              <a:gd name="connsiteY3" fmla="*/ 0 h 1626983"/>
              <a:gd name="connsiteX4" fmla="*/ 1758547 w 2029716"/>
              <a:gd name="connsiteY4" fmla="*/ 0 h 1626983"/>
              <a:gd name="connsiteX5" fmla="*/ 2029716 w 2029716"/>
              <a:gd name="connsiteY5" fmla="*/ 271169 h 1626983"/>
              <a:gd name="connsiteX6" fmla="*/ 2029716 w 2029716"/>
              <a:gd name="connsiteY6" fmla="*/ 824338 h 1626983"/>
              <a:gd name="connsiteX7" fmla="*/ 2029716 w 2029716"/>
              <a:gd name="connsiteY7" fmla="*/ 1355814 h 1626983"/>
              <a:gd name="connsiteX8" fmla="*/ 1758547 w 2029716"/>
              <a:gd name="connsiteY8" fmla="*/ 1626983 h 1626983"/>
              <a:gd name="connsiteX9" fmla="*/ 1277628 w 2029716"/>
              <a:gd name="connsiteY9" fmla="*/ 1626983 h 1626983"/>
              <a:gd name="connsiteX10" fmla="*/ 766962 w 2029716"/>
              <a:gd name="connsiteY10" fmla="*/ 1626983 h 1626983"/>
              <a:gd name="connsiteX11" fmla="*/ 271169 w 2029716"/>
              <a:gd name="connsiteY11" fmla="*/ 1626983 h 1626983"/>
              <a:gd name="connsiteX12" fmla="*/ 0 w 2029716"/>
              <a:gd name="connsiteY12" fmla="*/ 1355814 h 1626983"/>
              <a:gd name="connsiteX13" fmla="*/ 0 w 2029716"/>
              <a:gd name="connsiteY13" fmla="*/ 813492 h 1626983"/>
              <a:gd name="connsiteX14" fmla="*/ 0 w 2029716"/>
              <a:gd name="connsiteY14" fmla="*/ 271169 h 1626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29716" h="1626983" extrusionOk="0">
                <a:moveTo>
                  <a:pt x="0" y="271169"/>
                </a:moveTo>
                <a:cubicBezTo>
                  <a:pt x="12660" y="126437"/>
                  <a:pt x="106595" y="-8133"/>
                  <a:pt x="271169" y="0"/>
                </a:cubicBezTo>
                <a:cubicBezTo>
                  <a:pt x="465485" y="-3972"/>
                  <a:pt x="585054" y="18832"/>
                  <a:pt x="781835" y="0"/>
                </a:cubicBezTo>
                <a:cubicBezTo>
                  <a:pt x="978616" y="-18832"/>
                  <a:pt x="1197120" y="18637"/>
                  <a:pt x="1307376" y="0"/>
                </a:cubicBezTo>
                <a:cubicBezTo>
                  <a:pt x="1417632" y="-18637"/>
                  <a:pt x="1641787" y="48773"/>
                  <a:pt x="1758547" y="0"/>
                </a:cubicBezTo>
                <a:cubicBezTo>
                  <a:pt x="1916532" y="-3661"/>
                  <a:pt x="2027157" y="118933"/>
                  <a:pt x="2029716" y="271169"/>
                </a:cubicBezTo>
                <a:cubicBezTo>
                  <a:pt x="2032610" y="533934"/>
                  <a:pt x="1996382" y="555003"/>
                  <a:pt x="2029716" y="824338"/>
                </a:cubicBezTo>
                <a:cubicBezTo>
                  <a:pt x="2063050" y="1093673"/>
                  <a:pt x="1975948" y="1193757"/>
                  <a:pt x="2029716" y="1355814"/>
                </a:cubicBezTo>
                <a:cubicBezTo>
                  <a:pt x="2018281" y="1483781"/>
                  <a:pt x="1876133" y="1606196"/>
                  <a:pt x="1758547" y="1626983"/>
                </a:cubicBezTo>
                <a:cubicBezTo>
                  <a:pt x="1579018" y="1631537"/>
                  <a:pt x="1437008" y="1604248"/>
                  <a:pt x="1277628" y="1626983"/>
                </a:cubicBezTo>
                <a:cubicBezTo>
                  <a:pt x="1118248" y="1649718"/>
                  <a:pt x="945255" y="1587079"/>
                  <a:pt x="766962" y="1626983"/>
                </a:cubicBezTo>
                <a:cubicBezTo>
                  <a:pt x="588669" y="1666887"/>
                  <a:pt x="418843" y="1600790"/>
                  <a:pt x="271169" y="1626983"/>
                </a:cubicBezTo>
                <a:cubicBezTo>
                  <a:pt x="116237" y="1667899"/>
                  <a:pt x="29552" y="1526628"/>
                  <a:pt x="0" y="1355814"/>
                </a:cubicBezTo>
                <a:cubicBezTo>
                  <a:pt x="-41943" y="1125186"/>
                  <a:pt x="27538" y="1053875"/>
                  <a:pt x="0" y="813492"/>
                </a:cubicBezTo>
                <a:cubicBezTo>
                  <a:pt x="-27538" y="573109"/>
                  <a:pt x="2119" y="537996"/>
                  <a:pt x="0" y="271169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754675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100"/>
              <a:buFont typeface="Barlow Medium"/>
              <a:buNone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" sz="1800" b="1" dirty="0"/>
              <a:t>Target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Curious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Investors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Job seekers </a:t>
            </a:r>
            <a:endParaRPr lang="fr-FR" sz="1400" dirty="0">
              <a:solidFill>
                <a:srgbClr val="000000"/>
              </a:solidFill>
              <a:latin typeface="Barlow Medium" panose="00000600000000000000" pitchFamily="2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5E6285CD-E665-4BE9-42FA-6978F904548A}"/>
              </a:ext>
            </a:extLst>
          </p:cNvPr>
          <p:cNvSpPr txBox="1"/>
          <p:nvPr/>
        </p:nvSpPr>
        <p:spPr>
          <a:xfrm>
            <a:off x="2275856" y="3224257"/>
            <a:ext cx="2029716" cy="1335321"/>
          </a:xfrm>
          <a:custGeom>
            <a:avLst/>
            <a:gdLst>
              <a:gd name="connsiteX0" fmla="*/ 0 w 2029716"/>
              <a:gd name="connsiteY0" fmla="*/ 222558 h 1335321"/>
              <a:gd name="connsiteX1" fmla="*/ 222558 w 2029716"/>
              <a:gd name="connsiteY1" fmla="*/ 0 h 1335321"/>
              <a:gd name="connsiteX2" fmla="*/ 766604 w 2029716"/>
              <a:gd name="connsiteY2" fmla="*/ 0 h 1335321"/>
              <a:gd name="connsiteX3" fmla="*/ 1326496 w 2029716"/>
              <a:gd name="connsiteY3" fmla="*/ 0 h 1335321"/>
              <a:gd name="connsiteX4" fmla="*/ 1807158 w 2029716"/>
              <a:gd name="connsiteY4" fmla="*/ 0 h 1335321"/>
              <a:gd name="connsiteX5" fmla="*/ 2029716 w 2029716"/>
              <a:gd name="connsiteY5" fmla="*/ 222558 h 1335321"/>
              <a:gd name="connsiteX6" fmla="*/ 2029716 w 2029716"/>
              <a:gd name="connsiteY6" fmla="*/ 676563 h 1335321"/>
              <a:gd name="connsiteX7" fmla="*/ 2029716 w 2029716"/>
              <a:gd name="connsiteY7" fmla="*/ 1112763 h 1335321"/>
              <a:gd name="connsiteX8" fmla="*/ 1807158 w 2029716"/>
              <a:gd name="connsiteY8" fmla="*/ 1335321 h 1335321"/>
              <a:gd name="connsiteX9" fmla="*/ 1294804 w 2029716"/>
              <a:gd name="connsiteY9" fmla="*/ 1335321 h 1335321"/>
              <a:gd name="connsiteX10" fmla="*/ 750758 w 2029716"/>
              <a:gd name="connsiteY10" fmla="*/ 1335321 h 1335321"/>
              <a:gd name="connsiteX11" fmla="*/ 222558 w 2029716"/>
              <a:gd name="connsiteY11" fmla="*/ 1335321 h 1335321"/>
              <a:gd name="connsiteX12" fmla="*/ 0 w 2029716"/>
              <a:gd name="connsiteY12" fmla="*/ 1112763 h 1335321"/>
              <a:gd name="connsiteX13" fmla="*/ 0 w 2029716"/>
              <a:gd name="connsiteY13" fmla="*/ 667661 h 1335321"/>
              <a:gd name="connsiteX14" fmla="*/ 0 w 2029716"/>
              <a:gd name="connsiteY14" fmla="*/ 222558 h 1335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29716" h="1335321" extrusionOk="0">
                <a:moveTo>
                  <a:pt x="0" y="222558"/>
                </a:moveTo>
                <a:cubicBezTo>
                  <a:pt x="28257" y="110872"/>
                  <a:pt x="69641" y="-16476"/>
                  <a:pt x="222558" y="0"/>
                </a:cubicBezTo>
                <a:cubicBezTo>
                  <a:pt x="428644" y="-49401"/>
                  <a:pt x="654286" y="37245"/>
                  <a:pt x="766604" y="0"/>
                </a:cubicBezTo>
                <a:cubicBezTo>
                  <a:pt x="878922" y="-37245"/>
                  <a:pt x="1077797" y="9574"/>
                  <a:pt x="1326496" y="0"/>
                </a:cubicBezTo>
                <a:cubicBezTo>
                  <a:pt x="1575195" y="-9574"/>
                  <a:pt x="1626731" y="38326"/>
                  <a:pt x="1807158" y="0"/>
                </a:cubicBezTo>
                <a:cubicBezTo>
                  <a:pt x="1943808" y="-6116"/>
                  <a:pt x="2013888" y="84349"/>
                  <a:pt x="2029716" y="222558"/>
                </a:cubicBezTo>
                <a:cubicBezTo>
                  <a:pt x="2060734" y="370225"/>
                  <a:pt x="2025514" y="503084"/>
                  <a:pt x="2029716" y="676563"/>
                </a:cubicBezTo>
                <a:cubicBezTo>
                  <a:pt x="2033918" y="850043"/>
                  <a:pt x="2015760" y="901598"/>
                  <a:pt x="2029716" y="1112763"/>
                </a:cubicBezTo>
                <a:cubicBezTo>
                  <a:pt x="2025161" y="1226997"/>
                  <a:pt x="1911509" y="1323328"/>
                  <a:pt x="1807158" y="1335321"/>
                </a:cubicBezTo>
                <a:cubicBezTo>
                  <a:pt x="1575217" y="1360674"/>
                  <a:pt x="1499011" y="1299176"/>
                  <a:pt x="1294804" y="1335321"/>
                </a:cubicBezTo>
                <a:cubicBezTo>
                  <a:pt x="1090597" y="1371466"/>
                  <a:pt x="1015467" y="1275526"/>
                  <a:pt x="750758" y="1335321"/>
                </a:cubicBezTo>
                <a:cubicBezTo>
                  <a:pt x="486049" y="1395116"/>
                  <a:pt x="401711" y="1329628"/>
                  <a:pt x="222558" y="1335321"/>
                </a:cubicBezTo>
                <a:cubicBezTo>
                  <a:pt x="99018" y="1340266"/>
                  <a:pt x="29184" y="1256467"/>
                  <a:pt x="0" y="1112763"/>
                </a:cubicBezTo>
                <a:cubicBezTo>
                  <a:pt x="-17180" y="920799"/>
                  <a:pt x="40060" y="801620"/>
                  <a:pt x="0" y="667661"/>
                </a:cubicBezTo>
                <a:cubicBezTo>
                  <a:pt x="-40060" y="533702"/>
                  <a:pt x="21852" y="392463"/>
                  <a:pt x="0" y="222558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754675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100"/>
              <a:buFont typeface="Barlow Medium"/>
              <a:buNone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ctr"/>
            <a:r>
              <a:rPr lang="fr-FR" sz="1800" b="1" dirty="0"/>
              <a:t>Use</a:t>
            </a:r>
          </a:p>
          <a:p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Give</a:t>
            </a:r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 an </a:t>
            </a:r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overview</a:t>
            </a:r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 about </a:t>
            </a:r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lab’s</a:t>
            </a:r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 </a:t>
            </a:r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activities</a:t>
            </a:r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 and </a:t>
            </a:r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projects</a:t>
            </a:r>
            <a:endParaRPr lang="fr-FR" sz="1400" dirty="0">
              <a:solidFill>
                <a:srgbClr val="000000"/>
              </a:solidFill>
              <a:latin typeface="Barlow Medium" panose="00000600000000000000" pitchFamily="2" charset="0"/>
            </a:endParaRPr>
          </a:p>
        </p:txBody>
      </p:sp>
      <p:sp>
        <p:nvSpPr>
          <p:cNvPr id="19" name="Google Shape;1043;p40">
            <a:extLst>
              <a:ext uri="{FF2B5EF4-FFF2-40B4-BE49-F238E27FC236}">
                <a16:creationId xmlns:a16="http://schemas.microsoft.com/office/drawing/2014/main" id="{3E90084B-686A-82F1-FD3D-A726BC8683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5749" y="292260"/>
            <a:ext cx="45567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dirty="0"/>
              <a:t>My project</a:t>
            </a:r>
            <a:endParaRPr sz="2400" i="1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Modèle 3D 19" descr="Globules rouges">
                <a:extLst>
                  <a:ext uri="{FF2B5EF4-FFF2-40B4-BE49-F238E27FC236}">
                    <a16:creationId xmlns:a16="http://schemas.microsoft.com/office/drawing/2014/main" id="{9461C406-BF9C-F5E5-8C15-4C191E1F96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18006190"/>
                  </p:ext>
                </p:extLst>
              </p:nvPr>
            </p:nvGraphicFramePr>
            <p:xfrm>
              <a:off x="7392822" y="292260"/>
              <a:ext cx="1527657" cy="162254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527657" cy="1622544"/>
                    </a:xfrm>
                    <a:prstGeom prst="rect">
                      <a:avLst/>
                    </a:prstGeom>
                  </am3d:spPr>
                  <am3d:camera>
                    <am3d:pos x="0" y="0" z="798883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473862" d="1000000"/>
                    <am3d:preTrans dx="3586" dy="2661096" dz="2366"/>
                    <am3d:scale>
                      <am3d:sx n="1000000" d="1000000"/>
                      <am3d:sy n="1000000" d="1000000"/>
                      <am3d:sz n="1000000" d="1000000"/>
                    </am3d:scale>
                    <am3d:rot ax="8636940" ay="174156" az="1067336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4385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Modèle 3D 19" descr="Globules rouges">
                <a:extLst>
                  <a:ext uri="{FF2B5EF4-FFF2-40B4-BE49-F238E27FC236}">
                    <a16:creationId xmlns:a16="http://schemas.microsoft.com/office/drawing/2014/main" id="{9461C406-BF9C-F5E5-8C15-4C191E1F96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92822" y="292260"/>
                <a:ext cx="1527657" cy="162254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6052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E158A4A8-2C49-1622-D1F4-6A4D7D3C836B}"/>
              </a:ext>
            </a:extLst>
          </p:cNvPr>
          <p:cNvSpPr txBox="1"/>
          <p:nvPr/>
        </p:nvSpPr>
        <p:spPr>
          <a:xfrm>
            <a:off x="5204460" y="781155"/>
            <a:ext cx="1663454" cy="2299170"/>
          </a:xfrm>
          <a:custGeom>
            <a:avLst/>
            <a:gdLst>
              <a:gd name="connsiteX0" fmla="*/ 0 w 1663454"/>
              <a:gd name="connsiteY0" fmla="*/ 277248 h 2299170"/>
              <a:gd name="connsiteX1" fmla="*/ 277248 w 1663454"/>
              <a:gd name="connsiteY1" fmla="*/ 0 h 2299170"/>
              <a:gd name="connsiteX2" fmla="*/ 842817 w 1663454"/>
              <a:gd name="connsiteY2" fmla="*/ 0 h 2299170"/>
              <a:gd name="connsiteX3" fmla="*/ 1386206 w 1663454"/>
              <a:gd name="connsiteY3" fmla="*/ 0 h 2299170"/>
              <a:gd name="connsiteX4" fmla="*/ 1663454 w 1663454"/>
              <a:gd name="connsiteY4" fmla="*/ 277248 h 2299170"/>
              <a:gd name="connsiteX5" fmla="*/ 1663454 w 1663454"/>
              <a:gd name="connsiteY5" fmla="*/ 823913 h 2299170"/>
              <a:gd name="connsiteX6" fmla="*/ 1663454 w 1663454"/>
              <a:gd name="connsiteY6" fmla="*/ 1422917 h 2299170"/>
              <a:gd name="connsiteX7" fmla="*/ 1663454 w 1663454"/>
              <a:gd name="connsiteY7" fmla="*/ 2021922 h 2299170"/>
              <a:gd name="connsiteX8" fmla="*/ 1386206 w 1663454"/>
              <a:gd name="connsiteY8" fmla="*/ 2299170 h 2299170"/>
              <a:gd name="connsiteX9" fmla="*/ 842817 w 1663454"/>
              <a:gd name="connsiteY9" fmla="*/ 2299170 h 2299170"/>
              <a:gd name="connsiteX10" fmla="*/ 277248 w 1663454"/>
              <a:gd name="connsiteY10" fmla="*/ 2299170 h 2299170"/>
              <a:gd name="connsiteX11" fmla="*/ 0 w 1663454"/>
              <a:gd name="connsiteY11" fmla="*/ 2021922 h 2299170"/>
              <a:gd name="connsiteX12" fmla="*/ 0 w 1663454"/>
              <a:gd name="connsiteY12" fmla="*/ 1492704 h 2299170"/>
              <a:gd name="connsiteX13" fmla="*/ 0 w 1663454"/>
              <a:gd name="connsiteY13" fmla="*/ 946040 h 2299170"/>
              <a:gd name="connsiteX14" fmla="*/ 0 w 1663454"/>
              <a:gd name="connsiteY14" fmla="*/ 277248 h 229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63454" h="2299170" extrusionOk="0">
                <a:moveTo>
                  <a:pt x="0" y="277248"/>
                </a:moveTo>
                <a:cubicBezTo>
                  <a:pt x="12607" y="129138"/>
                  <a:pt x="86137" y="-20863"/>
                  <a:pt x="277248" y="0"/>
                </a:cubicBezTo>
                <a:cubicBezTo>
                  <a:pt x="508934" y="-60613"/>
                  <a:pt x="579632" y="45254"/>
                  <a:pt x="842817" y="0"/>
                </a:cubicBezTo>
                <a:cubicBezTo>
                  <a:pt x="1106002" y="-45254"/>
                  <a:pt x="1249621" y="17028"/>
                  <a:pt x="1386206" y="0"/>
                </a:cubicBezTo>
                <a:cubicBezTo>
                  <a:pt x="1528462" y="16863"/>
                  <a:pt x="1667619" y="124850"/>
                  <a:pt x="1663454" y="277248"/>
                </a:cubicBezTo>
                <a:cubicBezTo>
                  <a:pt x="1719153" y="482557"/>
                  <a:pt x="1639827" y="704109"/>
                  <a:pt x="1663454" y="823913"/>
                </a:cubicBezTo>
                <a:cubicBezTo>
                  <a:pt x="1687081" y="943718"/>
                  <a:pt x="1619611" y="1250106"/>
                  <a:pt x="1663454" y="1422917"/>
                </a:cubicBezTo>
                <a:cubicBezTo>
                  <a:pt x="1707297" y="1595728"/>
                  <a:pt x="1634103" y="1829045"/>
                  <a:pt x="1663454" y="2021922"/>
                </a:cubicBezTo>
                <a:cubicBezTo>
                  <a:pt x="1643568" y="2137140"/>
                  <a:pt x="1520026" y="2286702"/>
                  <a:pt x="1386206" y="2299170"/>
                </a:cubicBezTo>
                <a:cubicBezTo>
                  <a:pt x="1131367" y="2313495"/>
                  <a:pt x="1035564" y="2287104"/>
                  <a:pt x="842817" y="2299170"/>
                </a:cubicBezTo>
                <a:cubicBezTo>
                  <a:pt x="650070" y="2311236"/>
                  <a:pt x="511295" y="2255706"/>
                  <a:pt x="277248" y="2299170"/>
                </a:cubicBezTo>
                <a:cubicBezTo>
                  <a:pt x="136454" y="2302038"/>
                  <a:pt x="-29825" y="2197371"/>
                  <a:pt x="0" y="2021922"/>
                </a:cubicBezTo>
                <a:cubicBezTo>
                  <a:pt x="-31983" y="1892943"/>
                  <a:pt x="1795" y="1725804"/>
                  <a:pt x="0" y="1492704"/>
                </a:cubicBezTo>
                <a:cubicBezTo>
                  <a:pt x="-1795" y="1259604"/>
                  <a:pt x="39811" y="1093174"/>
                  <a:pt x="0" y="946040"/>
                </a:cubicBezTo>
                <a:cubicBezTo>
                  <a:pt x="-39811" y="798906"/>
                  <a:pt x="75001" y="594175"/>
                  <a:pt x="0" y="277248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754675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100"/>
              <a:buFont typeface="Barlow Medium"/>
              <a:buNone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" sz="1800" b="1" dirty="0"/>
              <a:t>What ?</a:t>
            </a:r>
            <a:endParaRPr lang="fr-FR" sz="700" dirty="0">
              <a:solidFill>
                <a:srgbClr val="000000"/>
              </a:solidFill>
              <a:latin typeface="Barlow Medium" panose="00000600000000000000" pitchFamily="2" charset="0"/>
            </a:endParaRPr>
          </a:p>
          <a:p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S</a:t>
            </a:r>
            <a:r>
              <a:rPr lang="fr-FR" sz="1400" b="0" i="0" dirty="0"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howcase </a:t>
            </a:r>
            <a:r>
              <a:rPr lang="fr-FR" sz="1400" b="0" i="0" dirty="0" err="1"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website</a:t>
            </a:r>
            <a:r>
              <a:rPr lang="fr-FR" sz="1400" b="0" i="0" dirty="0"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 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Barlow Medium" panose="00000600000000000000" pitchFamily="2" charset="0"/>
              </a:rPr>
              <a:t>for a fictional research laboratory</a:t>
            </a:r>
            <a:endParaRPr lang="fr-FR" sz="1200" dirty="0">
              <a:solidFill>
                <a:srgbClr val="000000"/>
              </a:solidFill>
              <a:latin typeface="Barlow Medium" panose="00000600000000000000" pitchFamily="2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8FF2685-0CA0-62E0-9DCB-ECA8B0597E0C}"/>
              </a:ext>
            </a:extLst>
          </p:cNvPr>
          <p:cNvSpPr txBox="1"/>
          <p:nvPr/>
        </p:nvSpPr>
        <p:spPr>
          <a:xfrm>
            <a:off x="5204460" y="3255586"/>
            <a:ext cx="1663454" cy="1549678"/>
          </a:xfrm>
          <a:custGeom>
            <a:avLst/>
            <a:gdLst>
              <a:gd name="connsiteX0" fmla="*/ 0 w 1663454"/>
              <a:gd name="connsiteY0" fmla="*/ 258285 h 1549678"/>
              <a:gd name="connsiteX1" fmla="*/ 258285 w 1663454"/>
              <a:gd name="connsiteY1" fmla="*/ 0 h 1549678"/>
              <a:gd name="connsiteX2" fmla="*/ 808789 w 1663454"/>
              <a:gd name="connsiteY2" fmla="*/ 0 h 1549678"/>
              <a:gd name="connsiteX3" fmla="*/ 1405169 w 1663454"/>
              <a:gd name="connsiteY3" fmla="*/ 0 h 1549678"/>
              <a:gd name="connsiteX4" fmla="*/ 1663454 w 1663454"/>
              <a:gd name="connsiteY4" fmla="*/ 258285 h 1549678"/>
              <a:gd name="connsiteX5" fmla="*/ 1663454 w 1663454"/>
              <a:gd name="connsiteY5" fmla="*/ 754177 h 1549678"/>
              <a:gd name="connsiteX6" fmla="*/ 1663454 w 1663454"/>
              <a:gd name="connsiteY6" fmla="*/ 1291393 h 1549678"/>
              <a:gd name="connsiteX7" fmla="*/ 1405169 w 1663454"/>
              <a:gd name="connsiteY7" fmla="*/ 1549678 h 1549678"/>
              <a:gd name="connsiteX8" fmla="*/ 843196 w 1663454"/>
              <a:gd name="connsiteY8" fmla="*/ 1549678 h 1549678"/>
              <a:gd name="connsiteX9" fmla="*/ 258285 w 1663454"/>
              <a:gd name="connsiteY9" fmla="*/ 1549678 h 1549678"/>
              <a:gd name="connsiteX10" fmla="*/ 0 w 1663454"/>
              <a:gd name="connsiteY10" fmla="*/ 1291393 h 1549678"/>
              <a:gd name="connsiteX11" fmla="*/ 0 w 1663454"/>
              <a:gd name="connsiteY11" fmla="*/ 785170 h 1549678"/>
              <a:gd name="connsiteX12" fmla="*/ 0 w 1663454"/>
              <a:gd name="connsiteY12" fmla="*/ 258285 h 1549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63454" h="1549678" extrusionOk="0">
                <a:moveTo>
                  <a:pt x="0" y="258285"/>
                </a:moveTo>
                <a:cubicBezTo>
                  <a:pt x="2342" y="126335"/>
                  <a:pt x="110830" y="-1674"/>
                  <a:pt x="258285" y="0"/>
                </a:cubicBezTo>
                <a:cubicBezTo>
                  <a:pt x="414737" y="-14396"/>
                  <a:pt x="681759" y="-15314"/>
                  <a:pt x="808789" y="0"/>
                </a:cubicBezTo>
                <a:cubicBezTo>
                  <a:pt x="935819" y="15314"/>
                  <a:pt x="1252590" y="-23911"/>
                  <a:pt x="1405169" y="0"/>
                </a:cubicBezTo>
                <a:cubicBezTo>
                  <a:pt x="1545882" y="14956"/>
                  <a:pt x="1656324" y="109604"/>
                  <a:pt x="1663454" y="258285"/>
                </a:cubicBezTo>
                <a:cubicBezTo>
                  <a:pt x="1641834" y="404520"/>
                  <a:pt x="1655456" y="537736"/>
                  <a:pt x="1663454" y="754177"/>
                </a:cubicBezTo>
                <a:cubicBezTo>
                  <a:pt x="1671452" y="970618"/>
                  <a:pt x="1670742" y="1028746"/>
                  <a:pt x="1663454" y="1291393"/>
                </a:cubicBezTo>
                <a:cubicBezTo>
                  <a:pt x="1657654" y="1439124"/>
                  <a:pt x="1559138" y="1540690"/>
                  <a:pt x="1405169" y="1549678"/>
                </a:cubicBezTo>
                <a:cubicBezTo>
                  <a:pt x="1202495" y="1539352"/>
                  <a:pt x="1114994" y="1571818"/>
                  <a:pt x="843196" y="1549678"/>
                </a:cubicBezTo>
                <a:cubicBezTo>
                  <a:pt x="571398" y="1527538"/>
                  <a:pt x="457565" y="1572258"/>
                  <a:pt x="258285" y="1549678"/>
                </a:cubicBezTo>
                <a:cubicBezTo>
                  <a:pt x="115693" y="1544583"/>
                  <a:pt x="6828" y="1436607"/>
                  <a:pt x="0" y="1291393"/>
                </a:cubicBezTo>
                <a:cubicBezTo>
                  <a:pt x="3909" y="1178592"/>
                  <a:pt x="-11868" y="1032085"/>
                  <a:pt x="0" y="785170"/>
                </a:cubicBezTo>
                <a:cubicBezTo>
                  <a:pt x="11868" y="538255"/>
                  <a:pt x="12950" y="491177"/>
                  <a:pt x="0" y="258285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557139444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100"/>
              <a:buFont typeface="Barlow Medium"/>
              <a:buNone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" sz="1800" b="1" dirty="0"/>
              <a:t>Why ?</a:t>
            </a:r>
            <a:endParaRPr lang="en-US" sz="1200" dirty="0">
              <a:solidFill>
                <a:srgbClr val="000000"/>
              </a:solidFill>
              <a:latin typeface="Barlow Medium" panose="00000600000000000000" pitchFamily="2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There is not much on this topic</a:t>
            </a:r>
            <a:endParaRPr lang="fr-FR" sz="1400" dirty="0">
              <a:solidFill>
                <a:srgbClr val="000000"/>
              </a:solidFill>
              <a:latin typeface="Barlow Medium" panose="00000600000000000000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D337E6A-F08D-ED2D-212C-AC7C119526A8}"/>
              </a:ext>
            </a:extLst>
          </p:cNvPr>
          <p:cNvSpPr txBox="1"/>
          <p:nvPr/>
        </p:nvSpPr>
        <p:spPr>
          <a:xfrm>
            <a:off x="7143962" y="781155"/>
            <a:ext cx="1663454" cy="1747798"/>
          </a:xfrm>
          <a:custGeom>
            <a:avLst/>
            <a:gdLst>
              <a:gd name="connsiteX0" fmla="*/ 0 w 1663454"/>
              <a:gd name="connsiteY0" fmla="*/ 277248 h 1747798"/>
              <a:gd name="connsiteX1" fmla="*/ 277248 w 1663454"/>
              <a:gd name="connsiteY1" fmla="*/ 0 h 1747798"/>
              <a:gd name="connsiteX2" fmla="*/ 842817 w 1663454"/>
              <a:gd name="connsiteY2" fmla="*/ 0 h 1747798"/>
              <a:gd name="connsiteX3" fmla="*/ 1386206 w 1663454"/>
              <a:gd name="connsiteY3" fmla="*/ 0 h 1747798"/>
              <a:gd name="connsiteX4" fmla="*/ 1663454 w 1663454"/>
              <a:gd name="connsiteY4" fmla="*/ 277248 h 1747798"/>
              <a:gd name="connsiteX5" fmla="*/ 1663454 w 1663454"/>
              <a:gd name="connsiteY5" fmla="*/ 850033 h 1747798"/>
              <a:gd name="connsiteX6" fmla="*/ 1663454 w 1663454"/>
              <a:gd name="connsiteY6" fmla="*/ 1470550 h 1747798"/>
              <a:gd name="connsiteX7" fmla="*/ 1386206 w 1663454"/>
              <a:gd name="connsiteY7" fmla="*/ 1747798 h 1747798"/>
              <a:gd name="connsiteX8" fmla="*/ 842817 w 1663454"/>
              <a:gd name="connsiteY8" fmla="*/ 1747798 h 1747798"/>
              <a:gd name="connsiteX9" fmla="*/ 277248 w 1663454"/>
              <a:gd name="connsiteY9" fmla="*/ 1747798 h 1747798"/>
              <a:gd name="connsiteX10" fmla="*/ 0 w 1663454"/>
              <a:gd name="connsiteY10" fmla="*/ 1470550 h 1747798"/>
              <a:gd name="connsiteX11" fmla="*/ 0 w 1663454"/>
              <a:gd name="connsiteY11" fmla="*/ 885832 h 1747798"/>
              <a:gd name="connsiteX12" fmla="*/ 0 w 1663454"/>
              <a:gd name="connsiteY12" fmla="*/ 277248 h 1747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63454" h="1747798" extrusionOk="0">
                <a:moveTo>
                  <a:pt x="0" y="277248"/>
                </a:moveTo>
                <a:cubicBezTo>
                  <a:pt x="12607" y="129138"/>
                  <a:pt x="86137" y="-20863"/>
                  <a:pt x="277248" y="0"/>
                </a:cubicBezTo>
                <a:cubicBezTo>
                  <a:pt x="508934" y="-60613"/>
                  <a:pt x="579632" y="45254"/>
                  <a:pt x="842817" y="0"/>
                </a:cubicBezTo>
                <a:cubicBezTo>
                  <a:pt x="1106002" y="-45254"/>
                  <a:pt x="1249621" y="17028"/>
                  <a:pt x="1386206" y="0"/>
                </a:cubicBezTo>
                <a:cubicBezTo>
                  <a:pt x="1528462" y="16863"/>
                  <a:pt x="1667619" y="124850"/>
                  <a:pt x="1663454" y="277248"/>
                </a:cubicBezTo>
                <a:cubicBezTo>
                  <a:pt x="1708090" y="449486"/>
                  <a:pt x="1630431" y="703031"/>
                  <a:pt x="1663454" y="850033"/>
                </a:cubicBezTo>
                <a:cubicBezTo>
                  <a:pt x="1696477" y="997036"/>
                  <a:pt x="1636638" y="1258692"/>
                  <a:pt x="1663454" y="1470550"/>
                </a:cubicBezTo>
                <a:cubicBezTo>
                  <a:pt x="1632257" y="1634253"/>
                  <a:pt x="1520837" y="1720955"/>
                  <a:pt x="1386206" y="1747798"/>
                </a:cubicBezTo>
                <a:cubicBezTo>
                  <a:pt x="1245665" y="1771978"/>
                  <a:pt x="991752" y="1689757"/>
                  <a:pt x="842817" y="1747798"/>
                </a:cubicBezTo>
                <a:cubicBezTo>
                  <a:pt x="693882" y="1805839"/>
                  <a:pt x="521539" y="1698197"/>
                  <a:pt x="277248" y="1747798"/>
                </a:cubicBezTo>
                <a:cubicBezTo>
                  <a:pt x="160026" y="1767899"/>
                  <a:pt x="-1029" y="1628627"/>
                  <a:pt x="0" y="1470550"/>
                </a:cubicBezTo>
                <a:cubicBezTo>
                  <a:pt x="-16783" y="1352307"/>
                  <a:pt x="32308" y="1085687"/>
                  <a:pt x="0" y="885832"/>
                </a:cubicBezTo>
                <a:cubicBezTo>
                  <a:pt x="-32308" y="685977"/>
                  <a:pt x="13223" y="553643"/>
                  <a:pt x="0" y="277248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754675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100"/>
              <a:buFont typeface="Barlow Medium"/>
              <a:buNone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en" sz="1800" b="1" dirty="0"/>
              <a:t>Target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Curious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Investors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Job seekers </a:t>
            </a:r>
            <a:endParaRPr lang="fr-FR" sz="1400" dirty="0">
              <a:solidFill>
                <a:srgbClr val="000000"/>
              </a:solidFill>
              <a:latin typeface="Barlow Medium" panose="00000600000000000000" pitchFamily="2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5E6285CD-E665-4BE9-42FA-6978F904548A}"/>
              </a:ext>
            </a:extLst>
          </p:cNvPr>
          <p:cNvSpPr txBox="1"/>
          <p:nvPr/>
        </p:nvSpPr>
        <p:spPr>
          <a:xfrm>
            <a:off x="7143961" y="2725995"/>
            <a:ext cx="1663454" cy="2079269"/>
          </a:xfrm>
          <a:custGeom>
            <a:avLst/>
            <a:gdLst>
              <a:gd name="connsiteX0" fmla="*/ 0 w 1663454"/>
              <a:gd name="connsiteY0" fmla="*/ 277248 h 2079269"/>
              <a:gd name="connsiteX1" fmla="*/ 277248 w 1663454"/>
              <a:gd name="connsiteY1" fmla="*/ 0 h 2079269"/>
              <a:gd name="connsiteX2" fmla="*/ 842817 w 1663454"/>
              <a:gd name="connsiteY2" fmla="*/ 0 h 2079269"/>
              <a:gd name="connsiteX3" fmla="*/ 1386206 w 1663454"/>
              <a:gd name="connsiteY3" fmla="*/ 0 h 2079269"/>
              <a:gd name="connsiteX4" fmla="*/ 1663454 w 1663454"/>
              <a:gd name="connsiteY4" fmla="*/ 277248 h 2079269"/>
              <a:gd name="connsiteX5" fmla="*/ 1663454 w 1663454"/>
              <a:gd name="connsiteY5" fmla="*/ 755010 h 2079269"/>
              <a:gd name="connsiteX6" fmla="*/ 1663454 w 1663454"/>
              <a:gd name="connsiteY6" fmla="*/ 1278516 h 2079269"/>
              <a:gd name="connsiteX7" fmla="*/ 1663454 w 1663454"/>
              <a:gd name="connsiteY7" fmla="*/ 1802021 h 2079269"/>
              <a:gd name="connsiteX8" fmla="*/ 1386206 w 1663454"/>
              <a:gd name="connsiteY8" fmla="*/ 2079269 h 2079269"/>
              <a:gd name="connsiteX9" fmla="*/ 842817 w 1663454"/>
              <a:gd name="connsiteY9" fmla="*/ 2079269 h 2079269"/>
              <a:gd name="connsiteX10" fmla="*/ 277248 w 1663454"/>
              <a:gd name="connsiteY10" fmla="*/ 2079269 h 2079269"/>
              <a:gd name="connsiteX11" fmla="*/ 0 w 1663454"/>
              <a:gd name="connsiteY11" fmla="*/ 1802021 h 2079269"/>
              <a:gd name="connsiteX12" fmla="*/ 0 w 1663454"/>
              <a:gd name="connsiteY12" fmla="*/ 1339507 h 2079269"/>
              <a:gd name="connsiteX13" fmla="*/ 0 w 1663454"/>
              <a:gd name="connsiteY13" fmla="*/ 861744 h 2079269"/>
              <a:gd name="connsiteX14" fmla="*/ 0 w 1663454"/>
              <a:gd name="connsiteY14" fmla="*/ 277248 h 2079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63454" h="2079269" extrusionOk="0">
                <a:moveTo>
                  <a:pt x="0" y="277248"/>
                </a:moveTo>
                <a:cubicBezTo>
                  <a:pt x="12607" y="129138"/>
                  <a:pt x="86137" y="-20863"/>
                  <a:pt x="277248" y="0"/>
                </a:cubicBezTo>
                <a:cubicBezTo>
                  <a:pt x="508934" y="-60613"/>
                  <a:pt x="579632" y="45254"/>
                  <a:pt x="842817" y="0"/>
                </a:cubicBezTo>
                <a:cubicBezTo>
                  <a:pt x="1106002" y="-45254"/>
                  <a:pt x="1249621" y="17028"/>
                  <a:pt x="1386206" y="0"/>
                </a:cubicBezTo>
                <a:cubicBezTo>
                  <a:pt x="1528462" y="16863"/>
                  <a:pt x="1667619" y="124850"/>
                  <a:pt x="1663454" y="277248"/>
                </a:cubicBezTo>
                <a:cubicBezTo>
                  <a:pt x="1690953" y="447441"/>
                  <a:pt x="1614769" y="590423"/>
                  <a:pt x="1663454" y="755010"/>
                </a:cubicBezTo>
                <a:cubicBezTo>
                  <a:pt x="1712139" y="919597"/>
                  <a:pt x="1647898" y="1057243"/>
                  <a:pt x="1663454" y="1278516"/>
                </a:cubicBezTo>
                <a:cubicBezTo>
                  <a:pt x="1679010" y="1499789"/>
                  <a:pt x="1656295" y="1666339"/>
                  <a:pt x="1663454" y="1802021"/>
                </a:cubicBezTo>
                <a:cubicBezTo>
                  <a:pt x="1643568" y="1917239"/>
                  <a:pt x="1520026" y="2066801"/>
                  <a:pt x="1386206" y="2079269"/>
                </a:cubicBezTo>
                <a:cubicBezTo>
                  <a:pt x="1131367" y="2093594"/>
                  <a:pt x="1035564" y="2067203"/>
                  <a:pt x="842817" y="2079269"/>
                </a:cubicBezTo>
                <a:cubicBezTo>
                  <a:pt x="650070" y="2091335"/>
                  <a:pt x="511295" y="2035805"/>
                  <a:pt x="277248" y="2079269"/>
                </a:cubicBezTo>
                <a:cubicBezTo>
                  <a:pt x="136454" y="2082137"/>
                  <a:pt x="-29825" y="1977470"/>
                  <a:pt x="0" y="1802021"/>
                </a:cubicBezTo>
                <a:cubicBezTo>
                  <a:pt x="-13694" y="1685712"/>
                  <a:pt x="11353" y="1550754"/>
                  <a:pt x="0" y="1339507"/>
                </a:cubicBezTo>
                <a:cubicBezTo>
                  <a:pt x="-11353" y="1128260"/>
                  <a:pt x="21201" y="1047708"/>
                  <a:pt x="0" y="861744"/>
                </a:cubicBezTo>
                <a:cubicBezTo>
                  <a:pt x="-21201" y="675780"/>
                  <a:pt x="26628" y="543358"/>
                  <a:pt x="0" y="277248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44754675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Clr>
                <a:schemeClr val="dk1"/>
              </a:buClr>
              <a:buSzPts val="2100"/>
              <a:buFont typeface="Barlow Medium"/>
              <a:buNone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indent="-317500" algn="ctr">
              <a:buClr>
                <a:schemeClr val="dk1"/>
              </a:buClr>
              <a:buSzPts val="2100"/>
              <a:buFont typeface="Barlow Medium"/>
              <a:buNone/>
              <a:defRPr sz="21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fr-FR" sz="1800" b="1" dirty="0"/>
              <a:t>Use</a:t>
            </a:r>
          </a:p>
          <a:p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Give</a:t>
            </a:r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 an </a:t>
            </a:r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overview</a:t>
            </a:r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 about </a:t>
            </a:r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lab’s</a:t>
            </a:r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 </a:t>
            </a:r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activities</a:t>
            </a:r>
            <a:r>
              <a:rPr lang="fr-FR" sz="1400" dirty="0">
                <a:solidFill>
                  <a:srgbClr val="000000"/>
                </a:solidFill>
                <a:latin typeface="Barlow Medium" panose="00000600000000000000" pitchFamily="2" charset="0"/>
              </a:rPr>
              <a:t> and </a:t>
            </a:r>
            <a:r>
              <a:rPr lang="fr-FR" sz="1400" dirty="0" err="1">
                <a:solidFill>
                  <a:srgbClr val="000000"/>
                </a:solidFill>
                <a:latin typeface="Barlow Medium" panose="00000600000000000000" pitchFamily="2" charset="0"/>
              </a:rPr>
              <a:t>projects</a:t>
            </a:r>
            <a:endParaRPr lang="fr-FR" sz="1400" dirty="0">
              <a:solidFill>
                <a:srgbClr val="000000"/>
              </a:solidFill>
              <a:latin typeface="Barlow Medium" panose="00000600000000000000" pitchFamily="2" charset="0"/>
            </a:endParaRPr>
          </a:p>
        </p:txBody>
      </p:sp>
      <p:sp>
        <p:nvSpPr>
          <p:cNvPr id="19" name="Google Shape;1043;p40">
            <a:extLst>
              <a:ext uri="{FF2B5EF4-FFF2-40B4-BE49-F238E27FC236}">
                <a16:creationId xmlns:a16="http://schemas.microsoft.com/office/drawing/2014/main" id="{3E90084B-686A-82F1-FD3D-A726BC8683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79959" y="45240"/>
            <a:ext cx="4556700" cy="6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 dirty="0"/>
              <a:t>My project</a:t>
            </a:r>
            <a:endParaRPr sz="2400" i="1" dirty="0"/>
          </a:p>
        </p:txBody>
      </p:sp>
      <p:sp>
        <p:nvSpPr>
          <p:cNvPr id="2" name="Google Shape;1043;p40">
            <a:extLst>
              <a:ext uri="{FF2B5EF4-FFF2-40B4-BE49-F238E27FC236}">
                <a16:creationId xmlns:a16="http://schemas.microsoft.com/office/drawing/2014/main" id="{DA503A98-FC16-D75C-000F-566A6A9EB7AF}"/>
              </a:ext>
            </a:extLst>
          </p:cNvPr>
          <p:cNvSpPr txBox="1">
            <a:spLocks/>
          </p:cNvSpPr>
          <p:nvPr/>
        </p:nvSpPr>
        <p:spPr>
          <a:xfrm>
            <a:off x="353061" y="40170"/>
            <a:ext cx="45567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Black"/>
              <a:buNone/>
              <a:defRPr sz="42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Black"/>
              <a:buNone/>
              <a:defRPr sz="42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Black"/>
              <a:buNone/>
              <a:defRPr sz="42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Black"/>
              <a:buNone/>
              <a:defRPr sz="42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Black"/>
              <a:buNone/>
              <a:defRPr sz="42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Black"/>
              <a:buNone/>
              <a:defRPr sz="42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Black"/>
              <a:buNone/>
              <a:defRPr sz="42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Black"/>
              <a:buNone/>
              <a:defRPr sz="42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ubik Black"/>
              <a:buNone/>
              <a:defRPr sz="42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pPr algn="l"/>
            <a:r>
              <a:rPr lang="fr-FR" sz="2400" i="1"/>
              <a:t>Who am I ?</a:t>
            </a:r>
            <a:endParaRPr lang="fr-FR" sz="2400" i="1" dirty="0"/>
          </a:p>
        </p:txBody>
      </p:sp>
      <p:pic>
        <p:nvPicPr>
          <p:cNvPr id="3" name="Picture 2" descr="Images de Science – Téléchargement gratuit sur Freepik">
            <a:extLst>
              <a:ext uri="{FF2B5EF4-FFF2-40B4-BE49-F238E27FC236}">
                <a16:creationId xmlns:a16="http://schemas.microsoft.com/office/drawing/2014/main" id="{50AEC35E-040D-7E7C-0180-410384A99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EDF5F7"/>
              </a:clrFrom>
              <a:clrTo>
                <a:srgbClr val="EDF5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297" y="596565"/>
            <a:ext cx="1843039" cy="1843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A thousand tales of plant defense - MSU-DOE Plant Research Laboratory">
            <a:extLst>
              <a:ext uri="{FF2B5EF4-FFF2-40B4-BE49-F238E27FC236}">
                <a16:creationId xmlns:a16="http://schemas.microsoft.com/office/drawing/2014/main" id="{166EFEC7-D882-4882-108B-BBD40649A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28" y="2449735"/>
            <a:ext cx="1970998" cy="131589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Les 4 qualités à avoir pour devenir un bon développeur web par DM66">
            <a:extLst>
              <a:ext uri="{FF2B5EF4-FFF2-40B4-BE49-F238E27FC236}">
                <a16:creationId xmlns:a16="http://schemas.microsoft.com/office/drawing/2014/main" id="{EB5F9EB8-6CA8-2B15-0EC0-588CC2B65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689" y="3613131"/>
            <a:ext cx="2217294" cy="12449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769573"/>
      </p:ext>
    </p:extLst>
  </p:cSld>
  <p:clrMapOvr>
    <a:masterClrMapping/>
  </p:clrMapOvr>
</p:sld>
</file>

<file path=ppt/theme/theme1.xml><?xml version="1.0" encoding="utf-8"?>
<a:theme xmlns:a="http://schemas.openxmlformats.org/drawingml/2006/main" name="Sickle Cell Anemia by Slidesgo">
  <a:themeElements>
    <a:clrScheme name="Simple Light">
      <a:dk1>
        <a:srgbClr val="6E0001"/>
      </a:dk1>
      <a:lt1>
        <a:srgbClr val="FFFFFF"/>
      </a:lt1>
      <a:dk2>
        <a:srgbClr val="FFF0E7"/>
      </a:dk2>
      <a:lt2>
        <a:srgbClr val="FB948E"/>
      </a:lt2>
      <a:accent1>
        <a:srgbClr val="E84847"/>
      </a:accent1>
      <a:accent2>
        <a:srgbClr val="AD2223"/>
      </a:accent2>
      <a:accent3>
        <a:srgbClr val="FFBCB9"/>
      </a:accent3>
      <a:accent4>
        <a:srgbClr val="DD6465"/>
      </a:accent4>
      <a:accent5>
        <a:srgbClr val="923536"/>
      </a:accent5>
      <a:accent6>
        <a:srgbClr val="FF9E9D"/>
      </a:accent6>
      <a:hlink>
        <a:srgbClr val="6E000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Microsoft Office PowerPoint</Application>
  <PresentationFormat>Affichage à l'écran (16:9)</PresentationFormat>
  <Paragraphs>24</Paragraphs>
  <Slides>3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Rubik Black</vt:lpstr>
      <vt:lpstr>Barlow Medium</vt:lpstr>
      <vt:lpstr>Arial</vt:lpstr>
      <vt:lpstr>Sickle Cell Anemia by Slidesgo</vt:lpstr>
      <vt:lpstr>Who am I ?</vt:lpstr>
      <vt:lpstr>My project</vt:lpstr>
      <vt:lpstr>My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Sickle Cell Anemia</dc:title>
  <dc:creator>Léa</dc:creator>
  <cp:lastModifiedBy>Léa</cp:lastModifiedBy>
  <cp:revision>13</cp:revision>
  <dcterms:modified xsi:type="dcterms:W3CDTF">2023-02-27T10:28:33Z</dcterms:modified>
</cp:coreProperties>
</file>